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FEB51D5-1D40-4F75-9ECC-8CBC394D37D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95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19" y="-46228"/>
            <a:ext cx="11348761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690" y="1548891"/>
            <a:ext cx="11564619" cy="300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jpeg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2011" y="4142524"/>
            <a:ext cx="8632189" cy="496570"/>
            <a:chOff x="2112011" y="4142524"/>
            <a:chExt cx="8345805" cy="49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1408" y="4151376"/>
              <a:ext cx="8336280" cy="487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011" y="4142524"/>
              <a:ext cx="8311732" cy="46141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8014" y="472332"/>
            <a:ext cx="2997199" cy="248920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57400" y="5486400"/>
            <a:ext cx="10363200" cy="923330"/>
          </a:xfrm>
        </p:spPr>
        <p:txBody>
          <a:bodyPr/>
          <a:lstStyle/>
          <a:p>
            <a:r>
              <a:rPr lang="en-US" sz="6000" b="1" dirty="0" smtClean="0"/>
              <a:t>ASHOK GUPTA-9555439900</a:t>
            </a:r>
            <a:endParaRPr lang="en-US" sz="6000" b="1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1" y="0"/>
            <a:ext cx="7924800" cy="1329055"/>
            <a:chOff x="195071" y="0"/>
            <a:chExt cx="7924800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7" y="0"/>
              <a:ext cx="4191000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749808"/>
              <a:ext cx="3364992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5112" y="0"/>
              <a:ext cx="2615184" cy="1328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9639" y="749808"/>
              <a:ext cx="1792223" cy="115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80" y="0"/>
              <a:ext cx="2069592" cy="132892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6131" y="0"/>
            <a:ext cx="70586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5" dirty="0"/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Consistency</a:t>
            </a:r>
            <a:r>
              <a:rPr spc="-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 7%</a:t>
            </a:r>
          </a:p>
        </p:txBody>
      </p:sp>
      <p:sp>
        <p:nvSpPr>
          <p:cNvPr id="10" name="object 10"/>
          <p:cNvSpPr/>
          <p:nvPr/>
        </p:nvSpPr>
        <p:spPr>
          <a:xfrm>
            <a:off x="3860210" y="2152324"/>
            <a:ext cx="908685" cy="908685"/>
          </a:xfrm>
          <a:custGeom>
            <a:avLst/>
            <a:gdLst/>
            <a:ahLst/>
            <a:cxnLst/>
            <a:rect l="l" t="t" r="r" b="b"/>
            <a:pathLst>
              <a:path w="908685" h="908685">
                <a:moveTo>
                  <a:pt x="756932" y="0"/>
                </a:moveTo>
                <a:lnTo>
                  <a:pt x="151390" y="0"/>
                </a:lnTo>
                <a:lnTo>
                  <a:pt x="103539" y="7717"/>
                </a:lnTo>
                <a:lnTo>
                  <a:pt x="61981" y="29209"/>
                </a:lnTo>
                <a:lnTo>
                  <a:pt x="29209" y="61981"/>
                </a:lnTo>
                <a:lnTo>
                  <a:pt x="7717" y="103539"/>
                </a:lnTo>
                <a:lnTo>
                  <a:pt x="0" y="151390"/>
                </a:lnTo>
                <a:lnTo>
                  <a:pt x="0" y="756931"/>
                </a:lnTo>
                <a:lnTo>
                  <a:pt x="7717" y="804782"/>
                </a:lnTo>
                <a:lnTo>
                  <a:pt x="29209" y="846340"/>
                </a:lnTo>
                <a:lnTo>
                  <a:pt x="61981" y="879112"/>
                </a:lnTo>
                <a:lnTo>
                  <a:pt x="103539" y="900603"/>
                </a:lnTo>
                <a:lnTo>
                  <a:pt x="151390" y="908321"/>
                </a:lnTo>
                <a:lnTo>
                  <a:pt x="756932" y="908321"/>
                </a:lnTo>
                <a:lnTo>
                  <a:pt x="804783" y="900603"/>
                </a:lnTo>
                <a:lnTo>
                  <a:pt x="846340" y="879112"/>
                </a:lnTo>
                <a:lnTo>
                  <a:pt x="879112" y="846340"/>
                </a:lnTo>
                <a:lnTo>
                  <a:pt x="900603" y="804782"/>
                </a:lnTo>
                <a:lnTo>
                  <a:pt x="908321" y="756931"/>
                </a:lnTo>
                <a:lnTo>
                  <a:pt x="908321" y="151390"/>
                </a:lnTo>
                <a:lnTo>
                  <a:pt x="900603" y="103539"/>
                </a:lnTo>
                <a:lnTo>
                  <a:pt x="879112" y="61981"/>
                </a:lnTo>
                <a:lnTo>
                  <a:pt x="846340" y="29209"/>
                </a:lnTo>
                <a:lnTo>
                  <a:pt x="804783" y="7717"/>
                </a:lnTo>
                <a:lnTo>
                  <a:pt x="75693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7821" y="2328672"/>
            <a:ext cx="6731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03734" y="900248"/>
            <a:ext cx="1830070" cy="2715260"/>
            <a:chOff x="4003734" y="900248"/>
            <a:chExt cx="1830070" cy="2715260"/>
          </a:xfrm>
        </p:grpSpPr>
        <p:sp>
          <p:nvSpPr>
            <p:cNvPr id="13" name="object 13"/>
            <p:cNvSpPr/>
            <p:nvPr/>
          </p:nvSpPr>
          <p:spPr>
            <a:xfrm>
              <a:off x="4314371" y="1515174"/>
              <a:ext cx="0" cy="637540"/>
            </a:xfrm>
            <a:custGeom>
              <a:avLst/>
              <a:gdLst/>
              <a:ahLst/>
              <a:cxnLst/>
              <a:rect l="l" t="t" r="r" b="b"/>
              <a:pathLst>
                <a:path h="637539">
                  <a:moveTo>
                    <a:pt x="0" y="6371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0084" y="906598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5">
                  <a:moveTo>
                    <a:pt x="507142" y="0"/>
                  </a:moveTo>
                  <a:lnTo>
                    <a:pt x="101431" y="0"/>
                  </a:lnTo>
                  <a:lnTo>
                    <a:pt x="61949" y="7971"/>
                  </a:lnTo>
                  <a:lnTo>
                    <a:pt x="29708" y="29708"/>
                  </a:lnTo>
                  <a:lnTo>
                    <a:pt x="7970" y="61950"/>
                  </a:lnTo>
                  <a:lnTo>
                    <a:pt x="0" y="101432"/>
                  </a:lnTo>
                  <a:lnTo>
                    <a:pt x="0" y="507144"/>
                  </a:lnTo>
                  <a:lnTo>
                    <a:pt x="7970" y="546625"/>
                  </a:lnTo>
                  <a:lnTo>
                    <a:pt x="29708" y="578866"/>
                  </a:lnTo>
                  <a:lnTo>
                    <a:pt x="61949" y="600604"/>
                  </a:lnTo>
                  <a:lnTo>
                    <a:pt x="101431" y="608575"/>
                  </a:lnTo>
                  <a:lnTo>
                    <a:pt x="507142" y="608575"/>
                  </a:lnTo>
                  <a:lnTo>
                    <a:pt x="546624" y="600604"/>
                  </a:lnTo>
                  <a:lnTo>
                    <a:pt x="578865" y="578866"/>
                  </a:lnTo>
                  <a:lnTo>
                    <a:pt x="600603" y="546625"/>
                  </a:lnTo>
                  <a:lnTo>
                    <a:pt x="608573" y="507144"/>
                  </a:lnTo>
                  <a:lnTo>
                    <a:pt x="608573" y="101432"/>
                  </a:lnTo>
                  <a:lnTo>
                    <a:pt x="600603" y="61950"/>
                  </a:lnTo>
                  <a:lnTo>
                    <a:pt x="578865" y="29708"/>
                  </a:lnTo>
                  <a:lnTo>
                    <a:pt x="546624" y="7971"/>
                  </a:lnTo>
                  <a:lnTo>
                    <a:pt x="50714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0084" y="906598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5">
                  <a:moveTo>
                    <a:pt x="0" y="101431"/>
                  </a:moveTo>
                  <a:lnTo>
                    <a:pt x="7970" y="61949"/>
                  </a:lnTo>
                  <a:lnTo>
                    <a:pt x="29708" y="29708"/>
                  </a:lnTo>
                  <a:lnTo>
                    <a:pt x="61949" y="7970"/>
                  </a:lnTo>
                  <a:lnTo>
                    <a:pt x="101431" y="0"/>
                  </a:lnTo>
                  <a:lnTo>
                    <a:pt x="507143" y="0"/>
                  </a:lnTo>
                  <a:lnTo>
                    <a:pt x="546625" y="7970"/>
                  </a:lnTo>
                  <a:lnTo>
                    <a:pt x="578866" y="29708"/>
                  </a:lnTo>
                  <a:lnTo>
                    <a:pt x="600604" y="61949"/>
                  </a:lnTo>
                  <a:lnTo>
                    <a:pt x="608575" y="101431"/>
                  </a:lnTo>
                  <a:lnTo>
                    <a:pt x="608575" y="507143"/>
                  </a:lnTo>
                  <a:lnTo>
                    <a:pt x="600604" y="546625"/>
                  </a:lnTo>
                  <a:lnTo>
                    <a:pt x="578866" y="578866"/>
                  </a:lnTo>
                  <a:lnTo>
                    <a:pt x="546625" y="600604"/>
                  </a:lnTo>
                  <a:lnTo>
                    <a:pt x="507143" y="608575"/>
                  </a:lnTo>
                  <a:lnTo>
                    <a:pt x="101431" y="608575"/>
                  </a:lnTo>
                  <a:lnTo>
                    <a:pt x="61949" y="600604"/>
                  </a:lnTo>
                  <a:lnTo>
                    <a:pt x="29708" y="578866"/>
                  </a:lnTo>
                  <a:lnTo>
                    <a:pt x="7970" y="546625"/>
                  </a:lnTo>
                  <a:lnTo>
                    <a:pt x="0" y="507143"/>
                  </a:lnTo>
                  <a:lnTo>
                    <a:pt x="0" y="1014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8532" y="2868696"/>
              <a:ext cx="450215" cy="260350"/>
            </a:xfrm>
            <a:custGeom>
              <a:avLst/>
              <a:gdLst/>
              <a:ahLst/>
              <a:cxnLst/>
              <a:rect l="l" t="t" r="r" b="b"/>
              <a:pathLst>
                <a:path w="450214" h="260350">
                  <a:moveTo>
                    <a:pt x="0" y="0"/>
                  </a:moveTo>
                  <a:lnTo>
                    <a:pt x="450174" y="25990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8709" y="2999997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4">
                  <a:moveTo>
                    <a:pt x="507144" y="0"/>
                  </a:moveTo>
                  <a:lnTo>
                    <a:pt x="101431" y="0"/>
                  </a:lnTo>
                  <a:lnTo>
                    <a:pt x="61949" y="7971"/>
                  </a:lnTo>
                  <a:lnTo>
                    <a:pt x="29708" y="29708"/>
                  </a:lnTo>
                  <a:lnTo>
                    <a:pt x="7970" y="61949"/>
                  </a:lnTo>
                  <a:lnTo>
                    <a:pt x="0" y="101431"/>
                  </a:lnTo>
                  <a:lnTo>
                    <a:pt x="0" y="507144"/>
                  </a:lnTo>
                  <a:lnTo>
                    <a:pt x="7970" y="546625"/>
                  </a:lnTo>
                  <a:lnTo>
                    <a:pt x="29708" y="578866"/>
                  </a:lnTo>
                  <a:lnTo>
                    <a:pt x="61949" y="600604"/>
                  </a:lnTo>
                  <a:lnTo>
                    <a:pt x="101431" y="608575"/>
                  </a:lnTo>
                  <a:lnTo>
                    <a:pt x="507144" y="608575"/>
                  </a:lnTo>
                  <a:lnTo>
                    <a:pt x="546625" y="600604"/>
                  </a:lnTo>
                  <a:lnTo>
                    <a:pt x="578866" y="578866"/>
                  </a:lnTo>
                  <a:lnTo>
                    <a:pt x="600604" y="546625"/>
                  </a:lnTo>
                  <a:lnTo>
                    <a:pt x="608575" y="507144"/>
                  </a:lnTo>
                  <a:lnTo>
                    <a:pt x="608575" y="101431"/>
                  </a:lnTo>
                  <a:lnTo>
                    <a:pt x="600604" y="61949"/>
                  </a:lnTo>
                  <a:lnTo>
                    <a:pt x="578866" y="29708"/>
                  </a:lnTo>
                  <a:lnTo>
                    <a:pt x="546625" y="7971"/>
                  </a:lnTo>
                  <a:lnTo>
                    <a:pt x="50714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8709" y="2999997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4">
                  <a:moveTo>
                    <a:pt x="0" y="101431"/>
                  </a:moveTo>
                  <a:lnTo>
                    <a:pt x="7970" y="61949"/>
                  </a:lnTo>
                  <a:lnTo>
                    <a:pt x="29708" y="29708"/>
                  </a:lnTo>
                  <a:lnTo>
                    <a:pt x="61949" y="7970"/>
                  </a:lnTo>
                  <a:lnTo>
                    <a:pt x="101431" y="0"/>
                  </a:lnTo>
                  <a:lnTo>
                    <a:pt x="507143" y="0"/>
                  </a:lnTo>
                  <a:lnTo>
                    <a:pt x="546625" y="7970"/>
                  </a:lnTo>
                  <a:lnTo>
                    <a:pt x="578866" y="29708"/>
                  </a:lnTo>
                  <a:lnTo>
                    <a:pt x="600604" y="61949"/>
                  </a:lnTo>
                  <a:lnTo>
                    <a:pt x="608575" y="101431"/>
                  </a:lnTo>
                  <a:lnTo>
                    <a:pt x="608575" y="507143"/>
                  </a:lnTo>
                  <a:lnTo>
                    <a:pt x="600604" y="546625"/>
                  </a:lnTo>
                  <a:lnTo>
                    <a:pt x="578866" y="578866"/>
                  </a:lnTo>
                  <a:lnTo>
                    <a:pt x="546625" y="600604"/>
                  </a:lnTo>
                  <a:lnTo>
                    <a:pt x="507143" y="608575"/>
                  </a:lnTo>
                  <a:lnTo>
                    <a:pt x="101431" y="608575"/>
                  </a:lnTo>
                  <a:lnTo>
                    <a:pt x="61949" y="600604"/>
                  </a:lnTo>
                  <a:lnTo>
                    <a:pt x="29708" y="578866"/>
                  </a:lnTo>
                  <a:lnTo>
                    <a:pt x="7970" y="546625"/>
                  </a:lnTo>
                  <a:lnTo>
                    <a:pt x="0" y="507143"/>
                  </a:lnTo>
                  <a:lnTo>
                    <a:pt x="0" y="1014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77549" y="2982467"/>
            <a:ext cx="291465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905"/>
              </a:spcBef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95110" y="2862346"/>
            <a:ext cx="1071880" cy="753110"/>
            <a:chOff x="2795110" y="2862346"/>
            <a:chExt cx="1071880" cy="753110"/>
          </a:xfrm>
        </p:grpSpPr>
        <p:sp>
          <p:nvSpPr>
            <p:cNvPr id="21" name="object 21"/>
            <p:cNvSpPr/>
            <p:nvPr/>
          </p:nvSpPr>
          <p:spPr>
            <a:xfrm>
              <a:off x="3410034" y="2868696"/>
              <a:ext cx="450215" cy="260350"/>
            </a:xfrm>
            <a:custGeom>
              <a:avLst/>
              <a:gdLst/>
              <a:ahLst/>
              <a:cxnLst/>
              <a:rect l="l" t="t" r="r" b="b"/>
              <a:pathLst>
                <a:path w="450214" h="260350">
                  <a:moveTo>
                    <a:pt x="450174" y="0"/>
                  </a:moveTo>
                  <a:lnTo>
                    <a:pt x="0" y="25990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01460" y="2999997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4">
                  <a:moveTo>
                    <a:pt x="507144" y="0"/>
                  </a:moveTo>
                  <a:lnTo>
                    <a:pt x="101431" y="0"/>
                  </a:lnTo>
                  <a:lnTo>
                    <a:pt x="61949" y="7971"/>
                  </a:lnTo>
                  <a:lnTo>
                    <a:pt x="29708" y="29708"/>
                  </a:lnTo>
                  <a:lnTo>
                    <a:pt x="7971" y="61949"/>
                  </a:lnTo>
                  <a:lnTo>
                    <a:pt x="0" y="101431"/>
                  </a:lnTo>
                  <a:lnTo>
                    <a:pt x="0" y="507144"/>
                  </a:lnTo>
                  <a:lnTo>
                    <a:pt x="7971" y="546625"/>
                  </a:lnTo>
                  <a:lnTo>
                    <a:pt x="29708" y="578866"/>
                  </a:lnTo>
                  <a:lnTo>
                    <a:pt x="61949" y="600604"/>
                  </a:lnTo>
                  <a:lnTo>
                    <a:pt x="101431" y="608575"/>
                  </a:lnTo>
                  <a:lnTo>
                    <a:pt x="507144" y="608575"/>
                  </a:lnTo>
                  <a:lnTo>
                    <a:pt x="546625" y="600604"/>
                  </a:lnTo>
                  <a:lnTo>
                    <a:pt x="578866" y="578866"/>
                  </a:lnTo>
                  <a:lnTo>
                    <a:pt x="600604" y="546625"/>
                  </a:lnTo>
                  <a:lnTo>
                    <a:pt x="608575" y="507144"/>
                  </a:lnTo>
                  <a:lnTo>
                    <a:pt x="608575" y="101431"/>
                  </a:lnTo>
                  <a:lnTo>
                    <a:pt x="600604" y="61949"/>
                  </a:lnTo>
                  <a:lnTo>
                    <a:pt x="578866" y="29708"/>
                  </a:lnTo>
                  <a:lnTo>
                    <a:pt x="546625" y="7971"/>
                  </a:lnTo>
                  <a:lnTo>
                    <a:pt x="50714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01460" y="2999997"/>
              <a:ext cx="608965" cy="608965"/>
            </a:xfrm>
            <a:custGeom>
              <a:avLst/>
              <a:gdLst/>
              <a:ahLst/>
              <a:cxnLst/>
              <a:rect l="l" t="t" r="r" b="b"/>
              <a:pathLst>
                <a:path w="608964" h="608964">
                  <a:moveTo>
                    <a:pt x="0" y="101431"/>
                  </a:moveTo>
                  <a:lnTo>
                    <a:pt x="7970" y="61949"/>
                  </a:lnTo>
                  <a:lnTo>
                    <a:pt x="29708" y="29708"/>
                  </a:lnTo>
                  <a:lnTo>
                    <a:pt x="61949" y="7970"/>
                  </a:lnTo>
                  <a:lnTo>
                    <a:pt x="101431" y="0"/>
                  </a:lnTo>
                  <a:lnTo>
                    <a:pt x="507143" y="0"/>
                  </a:lnTo>
                  <a:lnTo>
                    <a:pt x="546625" y="7970"/>
                  </a:lnTo>
                  <a:lnTo>
                    <a:pt x="578866" y="29708"/>
                  </a:lnTo>
                  <a:lnTo>
                    <a:pt x="600604" y="61949"/>
                  </a:lnTo>
                  <a:lnTo>
                    <a:pt x="608575" y="101431"/>
                  </a:lnTo>
                  <a:lnTo>
                    <a:pt x="608575" y="507143"/>
                  </a:lnTo>
                  <a:lnTo>
                    <a:pt x="600604" y="546625"/>
                  </a:lnTo>
                  <a:lnTo>
                    <a:pt x="578866" y="578866"/>
                  </a:lnTo>
                  <a:lnTo>
                    <a:pt x="546625" y="600604"/>
                  </a:lnTo>
                  <a:lnTo>
                    <a:pt x="507143" y="608575"/>
                  </a:lnTo>
                  <a:lnTo>
                    <a:pt x="101431" y="608575"/>
                  </a:lnTo>
                  <a:lnTo>
                    <a:pt x="61949" y="600604"/>
                  </a:lnTo>
                  <a:lnTo>
                    <a:pt x="29708" y="578866"/>
                  </a:lnTo>
                  <a:lnTo>
                    <a:pt x="7970" y="546625"/>
                  </a:lnTo>
                  <a:lnTo>
                    <a:pt x="0" y="507143"/>
                  </a:lnTo>
                  <a:lnTo>
                    <a:pt x="0" y="1014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14707" y="2878836"/>
            <a:ext cx="382270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15"/>
              </a:spcBef>
            </a:pPr>
            <a:r>
              <a:rPr sz="2100" baseline="-1587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9860" y="3791204"/>
            <a:ext cx="73977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0566" y="3791204"/>
            <a:ext cx="13849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2500BV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MAY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2500BV–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2500BV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JULY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69060" y="4885435"/>
            <a:ext cx="71183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dirty="0">
                <a:latin typeface="Calibri"/>
                <a:cs typeface="Calibri"/>
              </a:rPr>
              <a:t> 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Continuously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2500BV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sides</a:t>
            </a:r>
            <a:r>
              <a:rPr sz="1800" dirty="0">
                <a:latin typeface="Calibri"/>
                <a:cs typeface="Calibri"/>
              </a:rPr>
              <a:t> then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</a:t>
            </a:r>
            <a:r>
              <a:rPr sz="1800" spc="-7" baseline="23148" dirty="0">
                <a:latin typeface="Calibri"/>
                <a:cs typeface="Calibri"/>
              </a:rPr>
              <a:t>th</a:t>
            </a:r>
            <a:r>
              <a:rPr sz="1800" spc="195" baseline="23148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i.e </a:t>
            </a:r>
            <a:r>
              <a:rPr sz="1800" dirty="0">
                <a:latin typeface="Calibri"/>
                <a:cs typeface="Calibri"/>
              </a:rPr>
              <a:t>Aug, </a:t>
            </a:r>
            <a:r>
              <a:rPr sz="1800" spc="-5" dirty="0">
                <a:latin typeface="Calibri"/>
                <a:cs typeface="Calibri"/>
              </a:rPr>
              <a:t>Consistency Bonus will </a:t>
            </a:r>
            <a:r>
              <a:rPr sz="1800" spc="-10" dirty="0">
                <a:latin typeface="Calibri"/>
                <a:cs typeface="Calibri"/>
              </a:rPr>
              <a:t>Start.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CBP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60-70/-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CONSISTENCY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CAPPING: 45000/-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0"/>
            <a:ext cx="10975975" cy="1329055"/>
            <a:chOff x="283463" y="0"/>
            <a:chExt cx="1097597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3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19" y="0"/>
              <a:ext cx="9122664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4647" y="749808"/>
              <a:ext cx="8293608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2768" y="0"/>
              <a:ext cx="2066544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5876" y="0"/>
            <a:ext cx="10110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Business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Building Fund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</a:t>
            </a:r>
            <a:r>
              <a:rPr spc="5" dirty="0"/>
              <a:t> </a:t>
            </a:r>
            <a:r>
              <a:rPr spc="-5" dirty="0"/>
              <a:t>7%</a:t>
            </a:r>
          </a:p>
        </p:txBody>
      </p:sp>
      <p:sp>
        <p:nvSpPr>
          <p:cNvPr id="8" name="object 8"/>
          <p:cNvSpPr/>
          <p:nvPr/>
        </p:nvSpPr>
        <p:spPr>
          <a:xfrm>
            <a:off x="4807855" y="2174256"/>
            <a:ext cx="687070" cy="716280"/>
          </a:xfrm>
          <a:custGeom>
            <a:avLst/>
            <a:gdLst/>
            <a:ahLst/>
            <a:cxnLst/>
            <a:rect l="l" t="t" r="r" b="b"/>
            <a:pathLst>
              <a:path w="687070" h="716280">
                <a:moveTo>
                  <a:pt x="572255" y="0"/>
                </a:moveTo>
                <a:lnTo>
                  <a:pt x="114453" y="0"/>
                </a:lnTo>
                <a:lnTo>
                  <a:pt x="69903" y="8994"/>
                </a:lnTo>
                <a:lnTo>
                  <a:pt x="33522" y="33522"/>
                </a:lnTo>
                <a:lnTo>
                  <a:pt x="8994" y="69902"/>
                </a:lnTo>
                <a:lnTo>
                  <a:pt x="0" y="114452"/>
                </a:lnTo>
                <a:lnTo>
                  <a:pt x="0" y="601446"/>
                </a:lnTo>
                <a:lnTo>
                  <a:pt x="8994" y="645997"/>
                </a:lnTo>
                <a:lnTo>
                  <a:pt x="33522" y="682377"/>
                </a:lnTo>
                <a:lnTo>
                  <a:pt x="69903" y="706906"/>
                </a:lnTo>
                <a:lnTo>
                  <a:pt x="114453" y="715900"/>
                </a:lnTo>
                <a:lnTo>
                  <a:pt x="572255" y="715900"/>
                </a:lnTo>
                <a:lnTo>
                  <a:pt x="616805" y="706906"/>
                </a:lnTo>
                <a:lnTo>
                  <a:pt x="653185" y="682377"/>
                </a:lnTo>
                <a:lnTo>
                  <a:pt x="677713" y="645997"/>
                </a:lnTo>
                <a:lnTo>
                  <a:pt x="686708" y="601446"/>
                </a:lnTo>
                <a:lnTo>
                  <a:pt x="686708" y="114452"/>
                </a:lnTo>
                <a:lnTo>
                  <a:pt x="677713" y="69902"/>
                </a:lnTo>
                <a:lnTo>
                  <a:pt x="653185" y="33522"/>
                </a:lnTo>
                <a:lnTo>
                  <a:pt x="616805" y="8994"/>
                </a:lnTo>
                <a:lnTo>
                  <a:pt x="57225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92828" y="2313940"/>
            <a:ext cx="5168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48776" y="871806"/>
            <a:ext cx="1781175" cy="2642235"/>
            <a:chOff x="4848776" y="871806"/>
            <a:chExt cx="1781175" cy="2642235"/>
          </a:xfrm>
        </p:grpSpPr>
        <p:sp>
          <p:nvSpPr>
            <p:cNvPr id="11" name="object 11"/>
            <p:cNvSpPr/>
            <p:nvPr/>
          </p:nvSpPr>
          <p:spPr>
            <a:xfrm>
              <a:off x="5151210" y="1470323"/>
              <a:ext cx="0" cy="704215"/>
            </a:xfrm>
            <a:custGeom>
              <a:avLst/>
              <a:gdLst/>
              <a:ahLst/>
              <a:cxnLst/>
              <a:rect l="l" t="t" r="r" b="b"/>
              <a:pathLst>
                <a:path h="704214">
                  <a:moveTo>
                    <a:pt x="0" y="70393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5126" y="878156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5">
                  <a:moveTo>
                    <a:pt x="493469" y="0"/>
                  </a:moveTo>
                  <a:lnTo>
                    <a:pt x="98696" y="0"/>
                  </a:lnTo>
                  <a:lnTo>
                    <a:pt x="60279" y="7756"/>
                  </a:lnTo>
                  <a:lnTo>
                    <a:pt x="28907" y="28907"/>
                  </a:lnTo>
                  <a:lnTo>
                    <a:pt x="7756" y="60279"/>
                  </a:lnTo>
                  <a:lnTo>
                    <a:pt x="0" y="98696"/>
                  </a:lnTo>
                  <a:lnTo>
                    <a:pt x="0" y="493468"/>
                  </a:lnTo>
                  <a:lnTo>
                    <a:pt x="7756" y="531885"/>
                  </a:lnTo>
                  <a:lnTo>
                    <a:pt x="28907" y="563257"/>
                  </a:lnTo>
                  <a:lnTo>
                    <a:pt x="60279" y="584409"/>
                  </a:lnTo>
                  <a:lnTo>
                    <a:pt x="98696" y="592165"/>
                  </a:lnTo>
                  <a:lnTo>
                    <a:pt x="493469" y="592165"/>
                  </a:lnTo>
                  <a:lnTo>
                    <a:pt x="531886" y="584409"/>
                  </a:lnTo>
                  <a:lnTo>
                    <a:pt x="563258" y="563257"/>
                  </a:lnTo>
                  <a:lnTo>
                    <a:pt x="584409" y="531885"/>
                  </a:lnTo>
                  <a:lnTo>
                    <a:pt x="592165" y="493468"/>
                  </a:lnTo>
                  <a:lnTo>
                    <a:pt x="592165" y="98696"/>
                  </a:lnTo>
                  <a:lnTo>
                    <a:pt x="584409" y="60279"/>
                  </a:lnTo>
                  <a:lnTo>
                    <a:pt x="563258" y="28907"/>
                  </a:lnTo>
                  <a:lnTo>
                    <a:pt x="531886" y="7756"/>
                  </a:lnTo>
                  <a:lnTo>
                    <a:pt x="49346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5126" y="878156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5">
                  <a:moveTo>
                    <a:pt x="0" y="98696"/>
                  </a:moveTo>
                  <a:lnTo>
                    <a:pt x="7756" y="60279"/>
                  </a:lnTo>
                  <a:lnTo>
                    <a:pt x="28907" y="28907"/>
                  </a:lnTo>
                  <a:lnTo>
                    <a:pt x="60279" y="7756"/>
                  </a:lnTo>
                  <a:lnTo>
                    <a:pt x="98696" y="0"/>
                  </a:lnTo>
                  <a:lnTo>
                    <a:pt x="493468" y="0"/>
                  </a:lnTo>
                  <a:lnTo>
                    <a:pt x="531885" y="7756"/>
                  </a:lnTo>
                  <a:lnTo>
                    <a:pt x="563257" y="28907"/>
                  </a:lnTo>
                  <a:lnTo>
                    <a:pt x="584408" y="60279"/>
                  </a:lnTo>
                  <a:lnTo>
                    <a:pt x="592165" y="98696"/>
                  </a:lnTo>
                  <a:lnTo>
                    <a:pt x="592165" y="493468"/>
                  </a:lnTo>
                  <a:lnTo>
                    <a:pt x="584408" y="531885"/>
                  </a:lnTo>
                  <a:lnTo>
                    <a:pt x="563257" y="563257"/>
                  </a:lnTo>
                  <a:lnTo>
                    <a:pt x="531885" y="584408"/>
                  </a:lnTo>
                  <a:lnTo>
                    <a:pt x="493468" y="592165"/>
                  </a:lnTo>
                  <a:lnTo>
                    <a:pt x="98696" y="592165"/>
                  </a:lnTo>
                  <a:lnTo>
                    <a:pt x="60279" y="584408"/>
                  </a:lnTo>
                  <a:lnTo>
                    <a:pt x="28907" y="563257"/>
                  </a:lnTo>
                  <a:lnTo>
                    <a:pt x="7756" y="531885"/>
                  </a:lnTo>
                  <a:lnTo>
                    <a:pt x="0" y="493468"/>
                  </a:lnTo>
                  <a:lnTo>
                    <a:pt x="0" y="986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94564" y="2730442"/>
              <a:ext cx="537210" cy="309880"/>
            </a:xfrm>
            <a:custGeom>
              <a:avLst/>
              <a:gdLst/>
              <a:ahLst/>
              <a:cxnLst/>
              <a:rect l="l" t="t" r="r" b="b"/>
              <a:pathLst>
                <a:path w="537210" h="309880">
                  <a:moveTo>
                    <a:pt x="0" y="0"/>
                  </a:moveTo>
                  <a:lnTo>
                    <a:pt x="536596" y="309804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31161" y="2915108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4">
                  <a:moveTo>
                    <a:pt x="493468" y="0"/>
                  </a:moveTo>
                  <a:lnTo>
                    <a:pt x="98695" y="0"/>
                  </a:lnTo>
                  <a:lnTo>
                    <a:pt x="60278" y="7755"/>
                  </a:lnTo>
                  <a:lnTo>
                    <a:pt x="28907" y="28907"/>
                  </a:lnTo>
                  <a:lnTo>
                    <a:pt x="7755" y="60278"/>
                  </a:lnTo>
                  <a:lnTo>
                    <a:pt x="0" y="98695"/>
                  </a:lnTo>
                  <a:lnTo>
                    <a:pt x="0" y="493468"/>
                  </a:lnTo>
                  <a:lnTo>
                    <a:pt x="7755" y="531885"/>
                  </a:lnTo>
                  <a:lnTo>
                    <a:pt x="28907" y="563257"/>
                  </a:lnTo>
                  <a:lnTo>
                    <a:pt x="60278" y="584408"/>
                  </a:lnTo>
                  <a:lnTo>
                    <a:pt x="98695" y="592164"/>
                  </a:lnTo>
                  <a:lnTo>
                    <a:pt x="493468" y="592164"/>
                  </a:lnTo>
                  <a:lnTo>
                    <a:pt x="531885" y="584408"/>
                  </a:lnTo>
                  <a:lnTo>
                    <a:pt x="563257" y="563257"/>
                  </a:lnTo>
                  <a:lnTo>
                    <a:pt x="584408" y="531885"/>
                  </a:lnTo>
                  <a:lnTo>
                    <a:pt x="592164" y="493468"/>
                  </a:lnTo>
                  <a:lnTo>
                    <a:pt x="592164" y="98695"/>
                  </a:lnTo>
                  <a:lnTo>
                    <a:pt x="584408" y="60278"/>
                  </a:lnTo>
                  <a:lnTo>
                    <a:pt x="563257" y="28907"/>
                  </a:lnTo>
                  <a:lnTo>
                    <a:pt x="531885" y="7755"/>
                  </a:lnTo>
                  <a:lnTo>
                    <a:pt x="49346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1161" y="2915108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4">
                  <a:moveTo>
                    <a:pt x="0" y="98696"/>
                  </a:moveTo>
                  <a:lnTo>
                    <a:pt x="7756" y="60279"/>
                  </a:lnTo>
                  <a:lnTo>
                    <a:pt x="28907" y="28907"/>
                  </a:lnTo>
                  <a:lnTo>
                    <a:pt x="60279" y="7756"/>
                  </a:lnTo>
                  <a:lnTo>
                    <a:pt x="98696" y="0"/>
                  </a:lnTo>
                  <a:lnTo>
                    <a:pt x="493468" y="0"/>
                  </a:lnTo>
                  <a:lnTo>
                    <a:pt x="531885" y="7756"/>
                  </a:lnTo>
                  <a:lnTo>
                    <a:pt x="563257" y="28907"/>
                  </a:lnTo>
                  <a:lnTo>
                    <a:pt x="584408" y="60279"/>
                  </a:lnTo>
                  <a:lnTo>
                    <a:pt x="592165" y="98696"/>
                  </a:lnTo>
                  <a:lnTo>
                    <a:pt x="592165" y="493468"/>
                  </a:lnTo>
                  <a:lnTo>
                    <a:pt x="584408" y="531885"/>
                  </a:lnTo>
                  <a:lnTo>
                    <a:pt x="563257" y="563257"/>
                  </a:lnTo>
                  <a:lnTo>
                    <a:pt x="531885" y="584408"/>
                  </a:lnTo>
                  <a:lnTo>
                    <a:pt x="493468" y="592165"/>
                  </a:lnTo>
                  <a:lnTo>
                    <a:pt x="98696" y="592165"/>
                  </a:lnTo>
                  <a:lnTo>
                    <a:pt x="60279" y="584408"/>
                  </a:lnTo>
                  <a:lnTo>
                    <a:pt x="28907" y="563257"/>
                  </a:lnTo>
                  <a:lnTo>
                    <a:pt x="7756" y="531885"/>
                  </a:lnTo>
                  <a:lnTo>
                    <a:pt x="0" y="493468"/>
                  </a:lnTo>
                  <a:lnTo>
                    <a:pt x="0" y="986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89447" y="2906776"/>
            <a:ext cx="275590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50" spc="-22" baseline="-1709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830"/>
              </a:spcBef>
            </a:pP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72743" y="2724092"/>
            <a:ext cx="1141730" cy="789940"/>
            <a:chOff x="3672743" y="2724092"/>
            <a:chExt cx="1141730" cy="789940"/>
          </a:xfrm>
        </p:grpSpPr>
        <p:sp>
          <p:nvSpPr>
            <p:cNvPr id="19" name="object 19"/>
            <p:cNvSpPr/>
            <p:nvPr/>
          </p:nvSpPr>
          <p:spPr>
            <a:xfrm>
              <a:off x="4271259" y="2730442"/>
              <a:ext cx="537210" cy="309880"/>
            </a:xfrm>
            <a:custGeom>
              <a:avLst/>
              <a:gdLst/>
              <a:ahLst/>
              <a:cxnLst/>
              <a:rect l="l" t="t" r="r" b="b"/>
              <a:pathLst>
                <a:path w="537210" h="309880">
                  <a:moveTo>
                    <a:pt x="536596" y="0"/>
                  </a:moveTo>
                  <a:lnTo>
                    <a:pt x="0" y="309804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9093" y="2915108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4">
                  <a:moveTo>
                    <a:pt x="493468" y="0"/>
                  </a:moveTo>
                  <a:lnTo>
                    <a:pt x="98695" y="0"/>
                  </a:lnTo>
                  <a:lnTo>
                    <a:pt x="60278" y="7755"/>
                  </a:lnTo>
                  <a:lnTo>
                    <a:pt x="28907" y="28907"/>
                  </a:lnTo>
                  <a:lnTo>
                    <a:pt x="7755" y="60278"/>
                  </a:lnTo>
                  <a:lnTo>
                    <a:pt x="0" y="98695"/>
                  </a:lnTo>
                  <a:lnTo>
                    <a:pt x="0" y="493468"/>
                  </a:lnTo>
                  <a:lnTo>
                    <a:pt x="7755" y="531885"/>
                  </a:lnTo>
                  <a:lnTo>
                    <a:pt x="28907" y="563257"/>
                  </a:lnTo>
                  <a:lnTo>
                    <a:pt x="60278" y="584408"/>
                  </a:lnTo>
                  <a:lnTo>
                    <a:pt x="98695" y="592164"/>
                  </a:lnTo>
                  <a:lnTo>
                    <a:pt x="493468" y="592164"/>
                  </a:lnTo>
                  <a:lnTo>
                    <a:pt x="531885" y="584408"/>
                  </a:lnTo>
                  <a:lnTo>
                    <a:pt x="563257" y="563257"/>
                  </a:lnTo>
                  <a:lnTo>
                    <a:pt x="584408" y="531885"/>
                  </a:lnTo>
                  <a:lnTo>
                    <a:pt x="592164" y="493468"/>
                  </a:lnTo>
                  <a:lnTo>
                    <a:pt x="592164" y="98695"/>
                  </a:lnTo>
                  <a:lnTo>
                    <a:pt x="584408" y="60278"/>
                  </a:lnTo>
                  <a:lnTo>
                    <a:pt x="563257" y="28907"/>
                  </a:lnTo>
                  <a:lnTo>
                    <a:pt x="531885" y="7755"/>
                  </a:lnTo>
                  <a:lnTo>
                    <a:pt x="49346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79093" y="2915108"/>
              <a:ext cx="592455" cy="592455"/>
            </a:xfrm>
            <a:custGeom>
              <a:avLst/>
              <a:gdLst/>
              <a:ahLst/>
              <a:cxnLst/>
              <a:rect l="l" t="t" r="r" b="b"/>
              <a:pathLst>
                <a:path w="592454" h="592454">
                  <a:moveTo>
                    <a:pt x="0" y="98696"/>
                  </a:moveTo>
                  <a:lnTo>
                    <a:pt x="7756" y="60279"/>
                  </a:lnTo>
                  <a:lnTo>
                    <a:pt x="28907" y="28907"/>
                  </a:lnTo>
                  <a:lnTo>
                    <a:pt x="60279" y="7756"/>
                  </a:lnTo>
                  <a:lnTo>
                    <a:pt x="98696" y="0"/>
                  </a:lnTo>
                  <a:lnTo>
                    <a:pt x="493468" y="0"/>
                  </a:lnTo>
                  <a:lnTo>
                    <a:pt x="531885" y="7756"/>
                  </a:lnTo>
                  <a:lnTo>
                    <a:pt x="563257" y="28907"/>
                  </a:lnTo>
                  <a:lnTo>
                    <a:pt x="584408" y="60279"/>
                  </a:lnTo>
                  <a:lnTo>
                    <a:pt x="592165" y="98696"/>
                  </a:lnTo>
                  <a:lnTo>
                    <a:pt x="592165" y="493468"/>
                  </a:lnTo>
                  <a:lnTo>
                    <a:pt x="584408" y="531885"/>
                  </a:lnTo>
                  <a:lnTo>
                    <a:pt x="563257" y="563257"/>
                  </a:lnTo>
                  <a:lnTo>
                    <a:pt x="531885" y="584408"/>
                  </a:lnTo>
                  <a:lnTo>
                    <a:pt x="493468" y="592165"/>
                  </a:lnTo>
                  <a:lnTo>
                    <a:pt x="98696" y="592165"/>
                  </a:lnTo>
                  <a:lnTo>
                    <a:pt x="60279" y="584408"/>
                  </a:lnTo>
                  <a:lnTo>
                    <a:pt x="28907" y="563257"/>
                  </a:lnTo>
                  <a:lnTo>
                    <a:pt x="7756" y="531885"/>
                  </a:lnTo>
                  <a:lnTo>
                    <a:pt x="0" y="493468"/>
                  </a:lnTo>
                  <a:lnTo>
                    <a:pt x="0" y="986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2460" y="2906776"/>
            <a:ext cx="266700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950" spc="-30" baseline="-1709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30"/>
              </a:spcBef>
            </a:pP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0583" y="3687571"/>
            <a:ext cx="9103360" cy="299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4680">
              <a:lnSpc>
                <a:spcPct val="100000"/>
              </a:lnSpc>
              <a:spcBef>
                <a:spcPts val="100"/>
              </a:spcBef>
              <a:tabLst>
                <a:tab pos="4286885" algn="l"/>
              </a:tabLst>
            </a:pPr>
            <a:r>
              <a:rPr sz="1800" spc="-5" dirty="0">
                <a:latin typeface="Calibri"/>
                <a:cs typeface="Calibri"/>
              </a:rPr>
              <a:t>25000BV	25000BV</a:t>
            </a:r>
            <a:r>
              <a:rPr sz="1800" dirty="0">
                <a:latin typeface="Calibri"/>
                <a:cs typeface="Calibri"/>
              </a:rPr>
              <a:t> 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Point=1BBF</a:t>
            </a:r>
            <a:r>
              <a:rPr sz="1800" spc="-5" dirty="0">
                <a:latin typeface="Calibri"/>
                <a:cs typeface="Calibri"/>
              </a:rPr>
              <a:t> point=4500/-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5200/-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Important</a:t>
            </a:r>
            <a:r>
              <a:rPr sz="1800" spc="-15" dirty="0">
                <a:latin typeface="Calibri"/>
                <a:cs typeface="Calibri"/>
              </a:rPr>
              <a:t> Points: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Approx.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Payout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7500-8000-9000/-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Benefits:</a:t>
            </a:r>
            <a:endParaRPr sz="1800">
              <a:latin typeface="Calibri"/>
              <a:cs typeface="Calibri"/>
            </a:endParaRPr>
          </a:p>
          <a:p>
            <a:pPr marL="12700" marR="242570">
              <a:lnSpc>
                <a:spcPts val="2180"/>
              </a:lnSpc>
              <a:spcBef>
                <a:spcPts val="30"/>
              </a:spcBef>
            </a:pP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Someone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25000BV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*12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he/she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 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Qualified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DUBAI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TRIP</a:t>
            </a:r>
            <a:r>
              <a:rPr sz="1800" dirty="0">
                <a:latin typeface="Calibri"/>
                <a:cs typeface="Calibri"/>
              </a:rPr>
              <a:t> (4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DAYS+3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NIGHTS)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R="35179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*Decided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 Company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0"/>
            <a:ext cx="8308975" cy="1329055"/>
            <a:chOff x="198120" y="0"/>
            <a:chExt cx="830897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75" y="0"/>
              <a:ext cx="6260591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3" y="749808"/>
              <a:ext cx="5437632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5352" y="0"/>
              <a:ext cx="2261616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9741" y="0"/>
            <a:ext cx="7441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2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Super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Active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:15%</a:t>
            </a:r>
          </a:p>
        </p:txBody>
      </p:sp>
      <p:sp>
        <p:nvSpPr>
          <p:cNvPr id="8" name="object 8"/>
          <p:cNvSpPr/>
          <p:nvPr/>
        </p:nvSpPr>
        <p:spPr>
          <a:xfrm>
            <a:off x="3932575" y="2362142"/>
            <a:ext cx="624840" cy="561340"/>
          </a:xfrm>
          <a:custGeom>
            <a:avLst/>
            <a:gdLst/>
            <a:ahLst/>
            <a:cxnLst/>
            <a:rect l="l" t="t" r="r" b="b"/>
            <a:pathLst>
              <a:path w="624839" h="561339">
                <a:moveTo>
                  <a:pt x="531272" y="0"/>
                </a:moveTo>
                <a:lnTo>
                  <a:pt x="93524" y="0"/>
                </a:lnTo>
                <a:lnTo>
                  <a:pt x="57120" y="7349"/>
                </a:lnTo>
                <a:lnTo>
                  <a:pt x="27392" y="27393"/>
                </a:lnTo>
                <a:lnTo>
                  <a:pt x="7349" y="57121"/>
                </a:lnTo>
                <a:lnTo>
                  <a:pt x="0" y="93525"/>
                </a:lnTo>
                <a:lnTo>
                  <a:pt x="0" y="467612"/>
                </a:lnTo>
                <a:lnTo>
                  <a:pt x="7349" y="504016"/>
                </a:lnTo>
                <a:lnTo>
                  <a:pt x="27392" y="533744"/>
                </a:lnTo>
                <a:lnTo>
                  <a:pt x="57120" y="553787"/>
                </a:lnTo>
                <a:lnTo>
                  <a:pt x="93524" y="561136"/>
                </a:lnTo>
                <a:lnTo>
                  <a:pt x="531272" y="561136"/>
                </a:lnTo>
                <a:lnTo>
                  <a:pt x="567676" y="553787"/>
                </a:lnTo>
                <a:lnTo>
                  <a:pt x="597404" y="533744"/>
                </a:lnTo>
                <a:lnTo>
                  <a:pt x="617447" y="504016"/>
                </a:lnTo>
                <a:lnTo>
                  <a:pt x="624796" y="467612"/>
                </a:lnTo>
                <a:lnTo>
                  <a:pt x="624796" y="93525"/>
                </a:lnTo>
                <a:lnTo>
                  <a:pt x="617447" y="57121"/>
                </a:lnTo>
                <a:lnTo>
                  <a:pt x="597404" y="27393"/>
                </a:lnTo>
                <a:lnTo>
                  <a:pt x="567676" y="7349"/>
                </a:lnTo>
                <a:lnTo>
                  <a:pt x="53127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8944" y="2452115"/>
            <a:ext cx="472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24489" y="881468"/>
            <a:ext cx="1889125" cy="2802255"/>
            <a:chOff x="3924489" y="881468"/>
            <a:chExt cx="1889125" cy="2802255"/>
          </a:xfrm>
        </p:grpSpPr>
        <p:sp>
          <p:nvSpPr>
            <p:cNvPr id="11" name="object 11"/>
            <p:cNvSpPr/>
            <p:nvPr/>
          </p:nvSpPr>
          <p:spPr>
            <a:xfrm>
              <a:off x="4244973" y="1516087"/>
              <a:ext cx="0" cy="846455"/>
            </a:xfrm>
            <a:custGeom>
              <a:avLst/>
              <a:gdLst/>
              <a:ahLst/>
              <a:cxnLst/>
              <a:rect l="l" t="t" r="r" b="b"/>
              <a:pathLst>
                <a:path h="846455">
                  <a:moveTo>
                    <a:pt x="0" y="8460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0839" y="887818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523554" y="0"/>
                  </a:moveTo>
                  <a:lnTo>
                    <a:pt x="104714" y="0"/>
                  </a:lnTo>
                  <a:lnTo>
                    <a:pt x="63954" y="8228"/>
                  </a:lnTo>
                  <a:lnTo>
                    <a:pt x="30670" y="30670"/>
                  </a:lnTo>
                  <a:lnTo>
                    <a:pt x="8228" y="63954"/>
                  </a:lnTo>
                  <a:lnTo>
                    <a:pt x="0" y="104714"/>
                  </a:lnTo>
                  <a:lnTo>
                    <a:pt x="0" y="523554"/>
                  </a:lnTo>
                  <a:lnTo>
                    <a:pt x="8228" y="564313"/>
                  </a:lnTo>
                  <a:lnTo>
                    <a:pt x="30670" y="597597"/>
                  </a:lnTo>
                  <a:lnTo>
                    <a:pt x="63954" y="620038"/>
                  </a:lnTo>
                  <a:lnTo>
                    <a:pt x="104714" y="628267"/>
                  </a:lnTo>
                  <a:lnTo>
                    <a:pt x="523554" y="628267"/>
                  </a:lnTo>
                  <a:lnTo>
                    <a:pt x="564314" y="620038"/>
                  </a:lnTo>
                  <a:lnTo>
                    <a:pt x="597598" y="597597"/>
                  </a:lnTo>
                  <a:lnTo>
                    <a:pt x="620040" y="564313"/>
                  </a:lnTo>
                  <a:lnTo>
                    <a:pt x="628268" y="523554"/>
                  </a:lnTo>
                  <a:lnTo>
                    <a:pt x="628268" y="104714"/>
                  </a:lnTo>
                  <a:lnTo>
                    <a:pt x="620040" y="63954"/>
                  </a:lnTo>
                  <a:lnTo>
                    <a:pt x="597598" y="30670"/>
                  </a:lnTo>
                  <a:lnTo>
                    <a:pt x="564314" y="8228"/>
                  </a:lnTo>
                  <a:lnTo>
                    <a:pt x="52355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0839" y="887818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104713"/>
                  </a:moveTo>
                  <a:lnTo>
                    <a:pt x="8228" y="63954"/>
                  </a:lnTo>
                  <a:lnTo>
                    <a:pt x="30669" y="30669"/>
                  </a:lnTo>
                  <a:lnTo>
                    <a:pt x="63954" y="8228"/>
                  </a:lnTo>
                  <a:lnTo>
                    <a:pt x="104713" y="0"/>
                  </a:lnTo>
                  <a:lnTo>
                    <a:pt x="523554" y="0"/>
                  </a:lnTo>
                  <a:lnTo>
                    <a:pt x="564313" y="8228"/>
                  </a:lnTo>
                  <a:lnTo>
                    <a:pt x="597598" y="30669"/>
                  </a:lnTo>
                  <a:lnTo>
                    <a:pt x="620039" y="63954"/>
                  </a:lnTo>
                  <a:lnTo>
                    <a:pt x="628268" y="104713"/>
                  </a:lnTo>
                  <a:lnTo>
                    <a:pt x="628268" y="523554"/>
                  </a:lnTo>
                  <a:lnTo>
                    <a:pt x="620039" y="564313"/>
                  </a:lnTo>
                  <a:lnTo>
                    <a:pt x="597598" y="597598"/>
                  </a:lnTo>
                  <a:lnTo>
                    <a:pt x="564313" y="620039"/>
                  </a:lnTo>
                  <a:lnTo>
                    <a:pt x="523554" y="628268"/>
                  </a:lnTo>
                  <a:lnTo>
                    <a:pt x="104713" y="628268"/>
                  </a:lnTo>
                  <a:lnTo>
                    <a:pt x="63954" y="620039"/>
                  </a:lnTo>
                  <a:lnTo>
                    <a:pt x="30669" y="597598"/>
                  </a:lnTo>
                  <a:lnTo>
                    <a:pt x="8228" y="564313"/>
                  </a:lnTo>
                  <a:lnTo>
                    <a:pt x="0" y="523554"/>
                  </a:lnTo>
                  <a:lnTo>
                    <a:pt x="0" y="10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7373" y="2823075"/>
              <a:ext cx="621665" cy="358775"/>
            </a:xfrm>
            <a:custGeom>
              <a:avLst/>
              <a:gdLst/>
              <a:ahLst/>
              <a:cxnLst/>
              <a:rect l="l" t="t" r="r" b="b"/>
              <a:pathLst>
                <a:path w="621664" h="358775">
                  <a:moveTo>
                    <a:pt x="0" y="0"/>
                  </a:moveTo>
                  <a:lnTo>
                    <a:pt x="621199" y="358649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78573" y="304895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523554" y="0"/>
                  </a:moveTo>
                  <a:lnTo>
                    <a:pt x="104714" y="0"/>
                  </a:lnTo>
                  <a:lnTo>
                    <a:pt x="63954" y="8228"/>
                  </a:lnTo>
                  <a:lnTo>
                    <a:pt x="30670" y="30670"/>
                  </a:lnTo>
                  <a:lnTo>
                    <a:pt x="8228" y="63954"/>
                  </a:lnTo>
                  <a:lnTo>
                    <a:pt x="0" y="104714"/>
                  </a:lnTo>
                  <a:lnTo>
                    <a:pt x="0" y="523554"/>
                  </a:lnTo>
                  <a:lnTo>
                    <a:pt x="8228" y="564314"/>
                  </a:lnTo>
                  <a:lnTo>
                    <a:pt x="30670" y="597598"/>
                  </a:lnTo>
                  <a:lnTo>
                    <a:pt x="63954" y="620040"/>
                  </a:lnTo>
                  <a:lnTo>
                    <a:pt x="104714" y="628268"/>
                  </a:lnTo>
                  <a:lnTo>
                    <a:pt x="523554" y="628268"/>
                  </a:lnTo>
                  <a:lnTo>
                    <a:pt x="564314" y="620040"/>
                  </a:lnTo>
                  <a:lnTo>
                    <a:pt x="597598" y="597598"/>
                  </a:lnTo>
                  <a:lnTo>
                    <a:pt x="620038" y="564314"/>
                  </a:lnTo>
                  <a:lnTo>
                    <a:pt x="628267" y="523554"/>
                  </a:lnTo>
                  <a:lnTo>
                    <a:pt x="628267" y="104714"/>
                  </a:lnTo>
                  <a:lnTo>
                    <a:pt x="620038" y="63954"/>
                  </a:lnTo>
                  <a:lnTo>
                    <a:pt x="597598" y="30670"/>
                  </a:lnTo>
                  <a:lnTo>
                    <a:pt x="564314" y="8228"/>
                  </a:lnTo>
                  <a:lnTo>
                    <a:pt x="52355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78573" y="304895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104713"/>
                  </a:moveTo>
                  <a:lnTo>
                    <a:pt x="8228" y="63954"/>
                  </a:lnTo>
                  <a:lnTo>
                    <a:pt x="30669" y="30669"/>
                  </a:lnTo>
                  <a:lnTo>
                    <a:pt x="63954" y="8228"/>
                  </a:lnTo>
                  <a:lnTo>
                    <a:pt x="104713" y="0"/>
                  </a:lnTo>
                  <a:lnTo>
                    <a:pt x="523554" y="0"/>
                  </a:lnTo>
                  <a:lnTo>
                    <a:pt x="564313" y="8228"/>
                  </a:lnTo>
                  <a:lnTo>
                    <a:pt x="597598" y="30669"/>
                  </a:lnTo>
                  <a:lnTo>
                    <a:pt x="620039" y="63954"/>
                  </a:lnTo>
                  <a:lnTo>
                    <a:pt x="628268" y="104713"/>
                  </a:lnTo>
                  <a:lnTo>
                    <a:pt x="628268" y="523554"/>
                  </a:lnTo>
                  <a:lnTo>
                    <a:pt x="620039" y="564313"/>
                  </a:lnTo>
                  <a:lnTo>
                    <a:pt x="597598" y="597598"/>
                  </a:lnTo>
                  <a:lnTo>
                    <a:pt x="564313" y="620039"/>
                  </a:lnTo>
                  <a:lnTo>
                    <a:pt x="523554" y="628268"/>
                  </a:lnTo>
                  <a:lnTo>
                    <a:pt x="104713" y="628268"/>
                  </a:lnTo>
                  <a:lnTo>
                    <a:pt x="63954" y="620039"/>
                  </a:lnTo>
                  <a:lnTo>
                    <a:pt x="30669" y="597598"/>
                  </a:lnTo>
                  <a:lnTo>
                    <a:pt x="8228" y="564313"/>
                  </a:lnTo>
                  <a:lnTo>
                    <a:pt x="0" y="523554"/>
                  </a:lnTo>
                  <a:lnTo>
                    <a:pt x="0" y="10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47261" y="3040379"/>
            <a:ext cx="291465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930"/>
              </a:spcBef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76757" y="2816725"/>
            <a:ext cx="1262380" cy="867410"/>
            <a:chOff x="2676757" y="2816725"/>
            <a:chExt cx="1262380" cy="867410"/>
          </a:xfrm>
        </p:grpSpPr>
        <p:sp>
          <p:nvSpPr>
            <p:cNvPr id="19" name="object 19"/>
            <p:cNvSpPr/>
            <p:nvPr/>
          </p:nvSpPr>
          <p:spPr>
            <a:xfrm>
              <a:off x="3311374" y="2823075"/>
              <a:ext cx="621665" cy="358775"/>
            </a:xfrm>
            <a:custGeom>
              <a:avLst/>
              <a:gdLst/>
              <a:ahLst/>
              <a:cxnLst/>
              <a:rect l="l" t="t" r="r" b="b"/>
              <a:pathLst>
                <a:path w="621664" h="358775">
                  <a:moveTo>
                    <a:pt x="621199" y="0"/>
                  </a:moveTo>
                  <a:lnTo>
                    <a:pt x="0" y="358649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83107" y="304895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523553" y="0"/>
                  </a:moveTo>
                  <a:lnTo>
                    <a:pt x="104712" y="0"/>
                  </a:lnTo>
                  <a:lnTo>
                    <a:pt x="63953" y="8228"/>
                  </a:lnTo>
                  <a:lnTo>
                    <a:pt x="30669" y="30670"/>
                  </a:lnTo>
                  <a:lnTo>
                    <a:pt x="8228" y="63954"/>
                  </a:lnTo>
                  <a:lnTo>
                    <a:pt x="0" y="104714"/>
                  </a:lnTo>
                  <a:lnTo>
                    <a:pt x="0" y="523554"/>
                  </a:lnTo>
                  <a:lnTo>
                    <a:pt x="8228" y="564314"/>
                  </a:lnTo>
                  <a:lnTo>
                    <a:pt x="30669" y="597598"/>
                  </a:lnTo>
                  <a:lnTo>
                    <a:pt x="63953" y="620040"/>
                  </a:lnTo>
                  <a:lnTo>
                    <a:pt x="104712" y="628268"/>
                  </a:lnTo>
                  <a:lnTo>
                    <a:pt x="523553" y="628268"/>
                  </a:lnTo>
                  <a:lnTo>
                    <a:pt x="564313" y="620040"/>
                  </a:lnTo>
                  <a:lnTo>
                    <a:pt x="597597" y="597598"/>
                  </a:lnTo>
                  <a:lnTo>
                    <a:pt x="620038" y="564314"/>
                  </a:lnTo>
                  <a:lnTo>
                    <a:pt x="628267" y="523554"/>
                  </a:lnTo>
                  <a:lnTo>
                    <a:pt x="628267" y="104714"/>
                  </a:lnTo>
                  <a:lnTo>
                    <a:pt x="620038" y="63954"/>
                  </a:lnTo>
                  <a:lnTo>
                    <a:pt x="597597" y="30670"/>
                  </a:lnTo>
                  <a:lnTo>
                    <a:pt x="564313" y="8228"/>
                  </a:lnTo>
                  <a:lnTo>
                    <a:pt x="52355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3107" y="304895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104713"/>
                  </a:moveTo>
                  <a:lnTo>
                    <a:pt x="8228" y="63954"/>
                  </a:lnTo>
                  <a:lnTo>
                    <a:pt x="30669" y="30669"/>
                  </a:lnTo>
                  <a:lnTo>
                    <a:pt x="63954" y="8228"/>
                  </a:lnTo>
                  <a:lnTo>
                    <a:pt x="104713" y="0"/>
                  </a:lnTo>
                  <a:lnTo>
                    <a:pt x="523554" y="0"/>
                  </a:lnTo>
                  <a:lnTo>
                    <a:pt x="564313" y="8228"/>
                  </a:lnTo>
                  <a:lnTo>
                    <a:pt x="597598" y="30669"/>
                  </a:lnTo>
                  <a:lnTo>
                    <a:pt x="620039" y="63954"/>
                  </a:lnTo>
                  <a:lnTo>
                    <a:pt x="628268" y="104713"/>
                  </a:lnTo>
                  <a:lnTo>
                    <a:pt x="628268" y="523554"/>
                  </a:lnTo>
                  <a:lnTo>
                    <a:pt x="620039" y="564313"/>
                  </a:lnTo>
                  <a:lnTo>
                    <a:pt x="597598" y="597598"/>
                  </a:lnTo>
                  <a:lnTo>
                    <a:pt x="564313" y="620039"/>
                  </a:lnTo>
                  <a:lnTo>
                    <a:pt x="523554" y="628268"/>
                  </a:lnTo>
                  <a:lnTo>
                    <a:pt x="104713" y="628268"/>
                  </a:lnTo>
                  <a:lnTo>
                    <a:pt x="63954" y="620039"/>
                  </a:lnTo>
                  <a:lnTo>
                    <a:pt x="30669" y="597598"/>
                  </a:lnTo>
                  <a:lnTo>
                    <a:pt x="8228" y="564313"/>
                  </a:lnTo>
                  <a:lnTo>
                    <a:pt x="0" y="523554"/>
                  </a:lnTo>
                  <a:lnTo>
                    <a:pt x="0" y="10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7191" y="3040379"/>
            <a:ext cx="279400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2100" baseline="-1587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89233" y="3864355"/>
            <a:ext cx="1055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/>
                <a:cs typeface="Calibri"/>
              </a:rPr>
              <a:t>1.5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10589" y="3864355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Point=1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SABP=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3200–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4000/-</a:t>
            </a:r>
            <a:endParaRPr sz="1800">
              <a:latin typeface="Calibri"/>
              <a:cs typeface="Calibri"/>
            </a:endParaRPr>
          </a:p>
          <a:p>
            <a:pPr marL="3492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 </a:t>
            </a:r>
            <a:r>
              <a:rPr sz="1800" spc="-15" dirty="0">
                <a:latin typeface="Calibri"/>
                <a:cs typeface="Calibri"/>
              </a:rPr>
              <a:t>BV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/>
                <a:cs typeface="Calibri"/>
              </a:rPr>
              <a:t>1.5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 </a:t>
            </a:r>
            <a:r>
              <a:rPr sz="1800" spc="-15" dirty="0">
                <a:latin typeface="Calibri"/>
                <a:cs typeface="Calibri"/>
              </a:rPr>
              <a:t>BV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63870" y="4875351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440" y="0"/>
                </a:lnTo>
              </a:path>
            </a:pathLst>
          </a:custGeom>
          <a:ln w="152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8320" y="4875351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5">
                <a:moveTo>
                  <a:pt x="0" y="0"/>
                </a:moveTo>
                <a:lnTo>
                  <a:pt x="349300" y="0"/>
                </a:lnTo>
              </a:path>
            </a:pathLst>
          </a:custGeom>
          <a:ln w="152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3870" y="5143575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440" y="0"/>
                </a:lnTo>
              </a:path>
            </a:pathLst>
          </a:custGeom>
          <a:ln w="152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8320" y="5143575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5">
                <a:moveTo>
                  <a:pt x="0" y="0"/>
                </a:moveTo>
                <a:lnTo>
                  <a:pt x="349300" y="0"/>
                </a:lnTo>
              </a:path>
            </a:pathLst>
          </a:custGeom>
          <a:ln w="152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89233" y="5235955"/>
            <a:ext cx="124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27162" y="5235955"/>
            <a:ext cx="482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Unlimited </a:t>
            </a:r>
            <a:r>
              <a:rPr sz="1800" spc="-15" dirty="0">
                <a:latin typeface="Calibri"/>
                <a:cs typeface="Calibri"/>
              </a:rPr>
              <a:t>BV</a:t>
            </a:r>
            <a:r>
              <a:rPr sz="1800" dirty="0">
                <a:latin typeface="Calibri"/>
                <a:cs typeface="Calibri"/>
              </a:rPr>
              <a:t> = </a:t>
            </a:r>
            <a:r>
              <a:rPr sz="1800" spc="-5" dirty="0">
                <a:latin typeface="Calibri"/>
                <a:cs typeface="Calibri"/>
              </a:rPr>
              <a:t>Unlimited </a:t>
            </a:r>
            <a:r>
              <a:rPr sz="1800" spc="-15" dirty="0">
                <a:latin typeface="Calibri"/>
                <a:cs typeface="Calibri"/>
              </a:rPr>
              <a:t>Points=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Unlimited Income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21838" y="5955283"/>
            <a:ext cx="660019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Imp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50,000BV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Started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12000/-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15000/-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approx.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payout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0"/>
            <a:ext cx="7629525" cy="1329055"/>
            <a:chOff x="234695" y="0"/>
            <a:chExt cx="762952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1" y="0"/>
              <a:ext cx="5254752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28" y="749808"/>
              <a:ext cx="4419600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0"/>
              <a:ext cx="2587752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6757" y="0"/>
            <a:ext cx="67633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7.</a:t>
            </a:r>
            <a:r>
              <a:rPr spc="-1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Car Fund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 7.5%</a:t>
            </a:r>
          </a:p>
        </p:txBody>
      </p:sp>
      <p:sp>
        <p:nvSpPr>
          <p:cNvPr id="8" name="object 8"/>
          <p:cNvSpPr/>
          <p:nvPr/>
        </p:nvSpPr>
        <p:spPr>
          <a:xfrm>
            <a:off x="4212055" y="2356756"/>
            <a:ext cx="629285" cy="594995"/>
          </a:xfrm>
          <a:custGeom>
            <a:avLst/>
            <a:gdLst/>
            <a:ahLst/>
            <a:cxnLst/>
            <a:rect l="l" t="t" r="r" b="b"/>
            <a:pathLst>
              <a:path w="629285" h="594994">
                <a:moveTo>
                  <a:pt x="530077" y="0"/>
                </a:moveTo>
                <a:lnTo>
                  <a:pt x="99094" y="0"/>
                </a:lnTo>
                <a:lnTo>
                  <a:pt x="60522" y="7787"/>
                </a:lnTo>
                <a:lnTo>
                  <a:pt x="29024" y="29024"/>
                </a:lnTo>
                <a:lnTo>
                  <a:pt x="7787" y="60522"/>
                </a:lnTo>
                <a:lnTo>
                  <a:pt x="0" y="99094"/>
                </a:lnTo>
                <a:lnTo>
                  <a:pt x="0" y="495458"/>
                </a:lnTo>
                <a:lnTo>
                  <a:pt x="7787" y="534030"/>
                </a:lnTo>
                <a:lnTo>
                  <a:pt x="29024" y="565528"/>
                </a:lnTo>
                <a:lnTo>
                  <a:pt x="60522" y="586764"/>
                </a:lnTo>
                <a:lnTo>
                  <a:pt x="99094" y="594551"/>
                </a:lnTo>
                <a:lnTo>
                  <a:pt x="530077" y="594551"/>
                </a:lnTo>
                <a:lnTo>
                  <a:pt x="568649" y="586764"/>
                </a:lnTo>
                <a:lnTo>
                  <a:pt x="600147" y="565528"/>
                </a:lnTo>
                <a:lnTo>
                  <a:pt x="621384" y="534030"/>
                </a:lnTo>
                <a:lnTo>
                  <a:pt x="629171" y="495458"/>
                </a:lnTo>
                <a:lnTo>
                  <a:pt x="629171" y="99094"/>
                </a:lnTo>
                <a:lnTo>
                  <a:pt x="621384" y="60522"/>
                </a:lnTo>
                <a:lnTo>
                  <a:pt x="600147" y="29024"/>
                </a:lnTo>
                <a:lnTo>
                  <a:pt x="568649" y="7787"/>
                </a:lnTo>
                <a:lnTo>
                  <a:pt x="53007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90642" y="2422652"/>
            <a:ext cx="472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17644" y="956962"/>
            <a:ext cx="1820545" cy="2700655"/>
            <a:chOff x="4217644" y="956962"/>
            <a:chExt cx="1820545" cy="2700655"/>
          </a:xfrm>
        </p:grpSpPr>
        <p:sp>
          <p:nvSpPr>
            <p:cNvPr id="11" name="object 11"/>
            <p:cNvSpPr/>
            <p:nvPr/>
          </p:nvSpPr>
          <p:spPr>
            <a:xfrm>
              <a:off x="4526641" y="1568607"/>
              <a:ext cx="0" cy="788670"/>
            </a:xfrm>
            <a:custGeom>
              <a:avLst/>
              <a:gdLst/>
              <a:ahLst/>
              <a:cxnLst/>
              <a:rect l="l" t="t" r="r" b="b"/>
              <a:pathLst>
                <a:path h="788669">
                  <a:moveTo>
                    <a:pt x="0" y="78814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994" y="963312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90">
                  <a:moveTo>
                    <a:pt x="504408" y="0"/>
                  </a:moveTo>
                  <a:lnTo>
                    <a:pt x="100883" y="0"/>
                  </a:lnTo>
                  <a:lnTo>
                    <a:pt x="61615" y="7928"/>
                  </a:lnTo>
                  <a:lnTo>
                    <a:pt x="29548" y="29548"/>
                  </a:lnTo>
                  <a:lnTo>
                    <a:pt x="7927" y="61615"/>
                  </a:lnTo>
                  <a:lnTo>
                    <a:pt x="0" y="100884"/>
                  </a:lnTo>
                  <a:lnTo>
                    <a:pt x="0" y="504408"/>
                  </a:lnTo>
                  <a:lnTo>
                    <a:pt x="7927" y="543677"/>
                  </a:lnTo>
                  <a:lnTo>
                    <a:pt x="29548" y="575744"/>
                  </a:lnTo>
                  <a:lnTo>
                    <a:pt x="61615" y="597365"/>
                  </a:lnTo>
                  <a:lnTo>
                    <a:pt x="100883" y="605293"/>
                  </a:lnTo>
                  <a:lnTo>
                    <a:pt x="504408" y="605293"/>
                  </a:lnTo>
                  <a:lnTo>
                    <a:pt x="543677" y="597365"/>
                  </a:lnTo>
                  <a:lnTo>
                    <a:pt x="575744" y="575744"/>
                  </a:lnTo>
                  <a:lnTo>
                    <a:pt x="597365" y="543677"/>
                  </a:lnTo>
                  <a:lnTo>
                    <a:pt x="605293" y="504408"/>
                  </a:lnTo>
                  <a:lnTo>
                    <a:pt x="605293" y="100884"/>
                  </a:lnTo>
                  <a:lnTo>
                    <a:pt x="597365" y="61615"/>
                  </a:lnTo>
                  <a:lnTo>
                    <a:pt x="575744" y="29548"/>
                  </a:lnTo>
                  <a:lnTo>
                    <a:pt x="543677" y="7928"/>
                  </a:lnTo>
                  <a:lnTo>
                    <a:pt x="5044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3994" y="963312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90">
                  <a:moveTo>
                    <a:pt x="0" y="100884"/>
                  </a:moveTo>
                  <a:lnTo>
                    <a:pt x="7927" y="61615"/>
                  </a:lnTo>
                  <a:lnTo>
                    <a:pt x="29548" y="29548"/>
                  </a:lnTo>
                  <a:lnTo>
                    <a:pt x="61615" y="7927"/>
                  </a:lnTo>
                  <a:lnTo>
                    <a:pt x="100884" y="0"/>
                  </a:lnTo>
                  <a:lnTo>
                    <a:pt x="504408" y="0"/>
                  </a:lnTo>
                  <a:lnTo>
                    <a:pt x="543677" y="7927"/>
                  </a:lnTo>
                  <a:lnTo>
                    <a:pt x="575744" y="29548"/>
                  </a:lnTo>
                  <a:lnTo>
                    <a:pt x="597365" y="61615"/>
                  </a:lnTo>
                  <a:lnTo>
                    <a:pt x="605293" y="100884"/>
                  </a:lnTo>
                  <a:lnTo>
                    <a:pt x="605293" y="504408"/>
                  </a:lnTo>
                  <a:lnTo>
                    <a:pt x="597365" y="543677"/>
                  </a:lnTo>
                  <a:lnTo>
                    <a:pt x="575744" y="575744"/>
                  </a:lnTo>
                  <a:lnTo>
                    <a:pt x="543677" y="597365"/>
                  </a:lnTo>
                  <a:lnTo>
                    <a:pt x="504408" y="605293"/>
                  </a:lnTo>
                  <a:lnTo>
                    <a:pt x="100884" y="605293"/>
                  </a:lnTo>
                  <a:lnTo>
                    <a:pt x="61615" y="597365"/>
                  </a:lnTo>
                  <a:lnTo>
                    <a:pt x="29548" y="575744"/>
                  </a:lnTo>
                  <a:lnTo>
                    <a:pt x="7927" y="543677"/>
                  </a:lnTo>
                  <a:lnTo>
                    <a:pt x="0" y="504408"/>
                  </a:lnTo>
                  <a:lnTo>
                    <a:pt x="0" y="1008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41228" y="2835658"/>
              <a:ext cx="585470" cy="337820"/>
            </a:xfrm>
            <a:custGeom>
              <a:avLst/>
              <a:gdLst/>
              <a:ahLst/>
              <a:cxnLst/>
              <a:rect l="l" t="t" r="r" b="b"/>
              <a:pathLst>
                <a:path w="585470" h="337819">
                  <a:moveTo>
                    <a:pt x="0" y="0"/>
                  </a:moveTo>
                  <a:lnTo>
                    <a:pt x="584872" y="337676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6101" y="3045421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89">
                  <a:moveTo>
                    <a:pt x="504408" y="0"/>
                  </a:moveTo>
                  <a:lnTo>
                    <a:pt x="100883" y="0"/>
                  </a:lnTo>
                  <a:lnTo>
                    <a:pt x="61614" y="7927"/>
                  </a:lnTo>
                  <a:lnTo>
                    <a:pt x="29547" y="29548"/>
                  </a:lnTo>
                  <a:lnTo>
                    <a:pt x="7927" y="61615"/>
                  </a:lnTo>
                  <a:lnTo>
                    <a:pt x="0" y="100883"/>
                  </a:lnTo>
                  <a:lnTo>
                    <a:pt x="0" y="504408"/>
                  </a:lnTo>
                  <a:lnTo>
                    <a:pt x="7927" y="543677"/>
                  </a:lnTo>
                  <a:lnTo>
                    <a:pt x="29547" y="575744"/>
                  </a:lnTo>
                  <a:lnTo>
                    <a:pt x="61614" y="597365"/>
                  </a:lnTo>
                  <a:lnTo>
                    <a:pt x="100883" y="605293"/>
                  </a:lnTo>
                  <a:lnTo>
                    <a:pt x="504408" y="605293"/>
                  </a:lnTo>
                  <a:lnTo>
                    <a:pt x="543676" y="597365"/>
                  </a:lnTo>
                  <a:lnTo>
                    <a:pt x="575743" y="575744"/>
                  </a:lnTo>
                  <a:lnTo>
                    <a:pt x="597364" y="543677"/>
                  </a:lnTo>
                  <a:lnTo>
                    <a:pt x="605292" y="504408"/>
                  </a:lnTo>
                  <a:lnTo>
                    <a:pt x="605292" y="100883"/>
                  </a:lnTo>
                  <a:lnTo>
                    <a:pt x="597364" y="61615"/>
                  </a:lnTo>
                  <a:lnTo>
                    <a:pt x="575743" y="29548"/>
                  </a:lnTo>
                  <a:lnTo>
                    <a:pt x="543676" y="7927"/>
                  </a:lnTo>
                  <a:lnTo>
                    <a:pt x="5044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6101" y="3045421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89">
                  <a:moveTo>
                    <a:pt x="0" y="100884"/>
                  </a:moveTo>
                  <a:lnTo>
                    <a:pt x="7927" y="61615"/>
                  </a:lnTo>
                  <a:lnTo>
                    <a:pt x="29548" y="29548"/>
                  </a:lnTo>
                  <a:lnTo>
                    <a:pt x="61615" y="7927"/>
                  </a:lnTo>
                  <a:lnTo>
                    <a:pt x="100884" y="0"/>
                  </a:lnTo>
                  <a:lnTo>
                    <a:pt x="504408" y="0"/>
                  </a:lnTo>
                  <a:lnTo>
                    <a:pt x="543677" y="7927"/>
                  </a:lnTo>
                  <a:lnTo>
                    <a:pt x="575744" y="29548"/>
                  </a:lnTo>
                  <a:lnTo>
                    <a:pt x="597365" y="61615"/>
                  </a:lnTo>
                  <a:lnTo>
                    <a:pt x="605293" y="100884"/>
                  </a:lnTo>
                  <a:lnTo>
                    <a:pt x="605293" y="504408"/>
                  </a:lnTo>
                  <a:lnTo>
                    <a:pt x="597365" y="543677"/>
                  </a:lnTo>
                  <a:lnTo>
                    <a:pt x="575744" y="575744"/>
                  </a:lnTo>
                  <a:lnTo>
                    <a:pt x="543677" y="597365"/>
                  </a:lnTo>
                  <a:lnTo>
                    <a:pt x="504408" y="605293"/>
                  </a:lnTo>
                  <a:lnTo>
                    <a:pt x="100884" y="605293"/>
                  </a:lnTo>
                  <a:lnTo>
                    <a:pt x="61615" y="597365"/>
                  </a:lnTo>
                  <a:lnTo>
                    <a:pt x="29548" y="575744"/>
                  </a:lnTo>
                  <a:lnTo>
                    <a:pt x="7927" y="543677"/>
                  </a:lnTo>
                  <a:lnTo>
                    <a:pt x="0" y="504408"/>
                  </a:lnTo>
                  <a:lnTo>
                    <a:pt x="0" y="1008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83301" y="3025140"/>
            <a:ext cx="291465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930"/>
              </a:spcBef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15538" y="2829308"/>
            <a:ext cx="1203325" cy="828040"/>
            <a:chOff x="3015538" y="2829308"/>
            <a:chExt cx="1203325" cy="828040"/>
          </a:xfrm>
        </p:grpSpPr>
        <p:sp>
          <p:nvSpPr>
            <p:cNvPr id="19" name="object 19"/>
            <p:cNvSpPr/>
            <p:nvPr/>
          </p:nvSpPr>
          <p:spPr>
            <a:xfrm>
              <a:off x="3627182" y="2835658"/>
              <a:ext cx="585470" cy="337820"/>
            </a:xfrm>
            <a:custGeom>
              <a:avLst/>
              <a:gdLst/>
              <a:ahLst/>
              <a:cxnLst/>
              <a:rect l="l" t="t" r="r" b="b"/>
              <a:pathLst>
                <a:path w="585470" h="337819">
                  <a:moveTo>
                    <a:pt x="584872" y="0"/>
                  </a:moveTo>
                  <a:lnTo>
                    <a:pt x="0" y="337676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21888" y="3045421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89">
                  <a:moveTo>
                    <a:pt x="504408" y="0"/>
                  </a:moveTo>
                  <a:lnTo>
                    <a:pt x="100883" y="0"/>
                  </a:lnTo>
                  <a:lnTo>
                    <a:pt x="61615" y="7927"/>
                  </a:lnTo>
                  <a:lnTo>
                    <a:pt x="29548" y="29548"/>
                  </a:lnTo>
                  <a:lnTo>
                    <a:pt x="7927" y="61615"/>
                  </a:lnTo>
                  <a:lnTo>
                    <a:pt x="0" y="100883"/>
                  </a:lnTo>
                  <a:lnTo>
                    <a:pt x="0" y="504408"/>
                  </a:lnTo>
                  <a:lnTo>
                    <a:pt x="7927" y="543677"/>
                  </a:lnTo>
                  <a:lnTo>
                    <a:pt x="29548" y="575744"/>
                  </a:lnTo>
                  <a:lnTo>
                    <a:pt x="61615" y="597365"/>
                  </a:lnTo>
                  <a:lnTo>
                    <a:pt x="100883" y="605293"/>
                  </a:lnTo>
                  <a:lnTo>
                    <a:pt x="504408" y="605293"/>
                  </a:lnTo>
                  <a:lnTo>
                    <a:pt x="543677" y="597365"/>
                  </a:lnTo>
                  <a:lnTo>
                    <a:pt x="575744" y="575744"/>
                  </a:lnTo>
                  <a:lnTo>
                    <a:pt x="597365" y="543677"/>
                  </a:lnTo>
                  <a:lnTo>
                    <a:pt x="605293" y="504408"/>
                  </a:lnTo>
                  <a:lnTo>
                    <a:pt x="605293" y="100883"/>
                  </a:lnTo>
                  <a:lnTo>
                    <a:pt x="597365" y="61615"/>
                  </a:lnTo>
                  <a:lnTo>
                    <a:pt x="575744" y="29548"/>
                  </a:lnTo>
                  <a:lnTo>
                    <a:pt x="543677" y="7927"/>
                  </a:lnTo>
                  <a:lnTo>
                    <a:pt x="5044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21888" y="3045421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89" h="605789">
                  <a:moveTo>
                    <a:pt x="0" y="100884"/>
                  </a:moveTo>
                  <a:lnTo>
                    <a:pt x="7927" y="61615"/>
                  </a:lnTo>
                  <a:lnTo>
                    <a:pt x="29548" y="29548"/>
                  </a:lnTo>
                  <a:lnTo>
                    <a:pt x="61615" y="7927"/>
                  </a:lnTo>
                  <a:lnTo>
                    <a:pt x="100884" y="0"/>
                  </a:lnTo>
                  <a:lnTo>
                    <a:pt x="504408" y="0"/>
                  </a:lnTo>
                  <a:lnTo>
                    <a:pt x="543677" y="7927"/>
                  </a:lnTo>
                  <a:lnTo>
                    <a:pt x="575744" y="29548"/>
                  </a:lnTo>
                  <a:lnTo>
                    <a:pt x="597365" y="61615"/>
                  </a:lnTo>
                  <a:lnTo>
                    <a:pt x="605293" y="100884"/>
                  </a:lnTo>
                  <a:lnTo>
                    <a:pt x="605293" y="504408"/>
                  </a:lnTo>
                  <a:lnTo>
                    <a:pt x="597365" y="543677"/>
                  </a:lnTo>
                  <a:lnTo>
                    <a:pt x="575744" y="575744"/>
                  </a:lnTo>
                  <a:lnTo>
                    <a:pt x="543677" y="597365"/>
                  </a:lnTo>
                  <a:lnTo>
                    <a:pt x="504408" y="605293"/>
                  </a:lnTo>
                  <a:lnTo>
                    <a:pt x="100884" y="605293"/>
                  </a:lnTo>
                  <a:lnTo>
                    <a:pt x="61615" y="597365"/>
                  </a:lnTo>
                  <a:lnTo>
                    <a:pt x="29548" y="575744"/>
                  </a:lnTo>
                  <a:lnTo>
                    <a:pt x="7927" y="543677"/>
                  </a:lnTo>
                  <a:lnTo>
                    <a:pt x="0" y="504408"/>
                  </a:lnTo>
                  <a:lnTo>
                    <a:pt x="0" y="1008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84485" y="3025140"/>
            <a:ext cx="279400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2100" spc="-7" baseline="-1587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03583" y="3833876"/>
            <a:ext cx="1243965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  <a:spcBef>
                <a:spcPts val="175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4086" y="3833876"/>
            <a:ext cx="1291590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ts val="212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97155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/>
                <a:cs typeface="Calibri"/>
              </a:rPr>
              <a:t>50,000BV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  <a:spcBef>
                <a:spcPts val="175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82228" y="3953328"/>
            <a:ext cx="755650" cy="641350"/>
            <a:chOff x="6582228" y="3953328"/>
            <a:chExt cx="755650" cy="641350"/>
          </a:xfrm>
        </p:grpSpPr>
        <p:sp>
          <p:nvSpPr>
            <p:cNvPr id="26" name="object 26"/>
            <p:cNvSpPr/>
            <p:nvPr/>
          </p:nvSpPr>
          <p:spPr>
            <a:xfrm>
              <a:off x="6588578" y="3959678"/>
              <a:ext cx="742950" cy="628650"/>
            </a:xfrm>
            <a:custGeom>
              <a:avLst/>
              <a:gdLst/>
              <a:ahLst/>
              <a:cxnLst/>
              <a:rect l="l" t="t" r="r" b="b"/>
              <a:pathLst>
                <a:path w="742950" h="628650">
                  <a:moveTo>
                    <a:pt x="428625" y="0"/>
                  </a:moveTo>
                  <a:lnTo>
                    <a:pt x="0" y="0"/>
                  </a:lnTo>
                  <a:lnTo>
                    <a:pt x="314325" y="314326"/>
                  </a:lnTo>
                  <a:lnTo>
                    <a:pt x="0" y="628649"/>
                  </a:lnTo>
                  <a:lnTo>
                    <a:pt x="428625" y="628649"/>
                  </a:lnTo>
                  <a:lnTo>
                    <a:pt x="742950" y="314326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88578" y="3959678"/>
              <a:ext cx="742950" cy="628650"/>
            </a:xfrm>
            <a:custGeom>
              <a:avLst/>
              <a:gdLst/>
              <a:ahLst/>
              <a:cxnLst/>
              <a:rect l="l" t="t" r="r" b="b"/>
              <a:pathLst>
                <a:path w="742950" h="628650">
                  <a:moveTo>
                    <a:pt x="0" y="0"/>
                  </a:moveTo>
                  <a:lnTo>
                    <a:pt x="428625" y="0"/>
                  </a:lnTo>
                  <a:lnTo>
                    <a:pt x="742950" y="314325"/>
                  </a:lnTo>
                  <a:lnTo>
                    <a:pt x="428625" y="628650"/>
                  </a:lnTo>
                  <a:lnTo>
                    <a:pt x="0" y="628650"/>
                  </a:lnTo>
                  <a:lnTo>
                    <a:pt x="314325" y="3143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87121" y="4108195"/>
            <a:ext cx="394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Months </a:t>
            </a:r>
            <a:r>
              <a:rPr sz="1800" spc="-10" dirty="0">
                <a:latin typeface="Calibri"/>
                <a:cs typeface="Calibri"/>
              </a:rPr>
              <a:t>Regular=1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point=2500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3000/-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82228" y="4941206"/>
            <a:ext cx="755650" cy="755650"/>
            <a:chOff x="6582228" y="4941206"/>
            <a:chExt cx="755650" cy="755650"/>
          </a:xfrm>
        </p:grpSpPr>
        <p:sp>
          <p:nvSpPr>
            <p:cNvPr id="30" name="object 30"/>
            <p:cNvSpPr/>
            <p:nvPr/>
          </p:nvSpPr>
          <p:spPr>
            <a:xfrm>
              <a:off x="6588578" y="4947556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475" y="0"/>
                  </a:moveTo>
                  <a:lnTo>
                    <a:pt x="0" y="0"/>
                  </a:lnTo>
                  <a:lnTo>
                    <a:pt x="371475" y="371474"/>
                  </a:lnTo>
                  <a:lnTo>
                    <a:pt x="0" y="742950"/>
                  </a:lnTo>
                  <a:lnTo>
                    <a:pt x="371475" y="742950"/>
                  </a:lnTo>
                  <a:lnTo>
                    <a:pt x="742950" y="371474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8578" y="4947556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0" y="0"/>
                  </a:moveTo>
                  <a:lnTo>
                    <a:pt x="371475" y="0"/>
                  </a:lnTo>
                  <a:lnTo>
                    <a:pt x="742950" y="371475"/>
                  </a:lnTo>
                  <a:lnTo>
                    <a:pt x="371475" y="742950"/>
                  </a:lnTo>
                  <a:lnTo>
                    <a:pt x="0" y="742950"/>
                  </a:lnTo>
                  <a:lnTo>
                    <a:pt x="371475" y="371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49061" y="5156708"/>
            <a:ext cx="244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Regular=2 </a:t>
            </a:r>
            <a:r>
              <a:rPr sz="1800" spc="-5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8404" y="5802883"/>
            <a:ext cx="156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9185" y="5863770"/>
            <a:ext cx="237218" cy="19927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670776" y="6171691"/>
            <a:ext cx="6225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Imp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dirty="0">
                <a:latin typeface="Calibri"/>
                <a:cs typeface="Calibri"/>
              </a:rPr>
              <a:t> 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point</a:t>
            </a:r>
            <a:r>
              <a:rPr sz="1800" dirty="0">
                <a:latin typeface="Calibri"/>
                <a:cs typeface="Calibri"/>
              </a:rPr>
              <a:t> than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-18000/- </a:t>
            </a:r>
            <a:r>
              <a:rPr sz="1800" spc="-10" dirty="0">
                <a:latin typeface="Calibri"/>
                <a:cs typeface="Calibri"/>
              </a:rPr>
              <a:t>approx.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payout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7934325" cy="1329055"/>
            <a:chOff x="207263" y="0"/>
            <a:chExt cx="793432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0"/>
              <a:ext cx="6080759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496" y="749808"/>
              <a:ext cx="5248656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3" y="0"/>
              <a:ext cx="2066543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589" y="0"/>
            <a:ext cx="7068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8.</a:t>
            </a:r>
            <a:r>
              <a:rPr spc="-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House Fund Bonus</a:t>
            </a:r>
            <a:r>
              <a:rPr spc="-5" dirty="0"/>
              <a:t>: 5%</a:t>
            </a:r>
          </a:p>
        </p:txBody>
      </p:sp>
      <p:sp>
        <p:nvSpPr>
          <p:cNvPr id="8" name="object 8"/>
          <p:cNvSpPr/>
          <p:nvPr/>
        </p:nvSpPr>
        <p:spPr>
          <a:xfrm>
            <a:off x="3436956" y="1943793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677330" y="0"/>
                </a:moveTo>
                <a:lnTo>
                  <a:pt x="135469" y="0"/>
                </a:lnTo>
                <a:lnTo>
                  <a:pt x="92651" y="6906"/>
                </a:lnTo>
                <a:lnTo>
                  <a:pt x="55463" y="26138"/>
                </a:lnTo>
                <a:lnTo>
                  <a:pt x="26138" y="55463"/>
                </a:lnTo>
                <a:lnTo>
                  <a:pt x="6906" y="92651"/>
                </a:lnTo>
                <a:lnTo>
                  <a:pt x="0" y="135469"/>
                </a:lnTo>
                <a:lnTo>
                  <a:pt x="0" y="677330"/>
                </a:lnTo>
                <a:lnTo>
                  <a:pt x="6906" y="720148"/>
                </a:lnTo>
                <a:lnTo>
                  <a:pt x="26138" y="757336"/>
                </a:lnTo>
                <a:lnTo>
                  <a:pt x="55463" y="786661"/>
                </a:lnTo>
                <a:lnTo>
                  <a:pt x="92651" y="805893"/>
                </a:lnTo>
                <a:lnTo>
                  <a:pt x="135469" y="812800"/>
                </a:lnTo>
                <a:lnTo>
                  <a:pt x="677330" y="812800"/>
                </a:lnTo>
                <a:lnTo>
                  <a:pt x="720148" y="805893"/>
                </a:lnTo>
                <a:lnTo>
                  <a:pt x="757336" y="786661"/>
                </a:lnTo>
                <a:lnTo>
                  <a:pt x="786661" y="757336"/>
                </a:lnTo>
                <a:lnTo>
                  <a:pt x="805893" y="720148"/>
                </a:lnTo>
                <a:lnTo>
                  <a:pt x="812800" y="677330"/>
                </a:lnTo>
                <a:lnTo>
                  <a:pt x="812800" y="135469"/>
                </a:lnTo>
                <a:lnTo>
                  <a:pt x="805893" y="92651"/>
                </a:lnTo>
                <a:lnTo>
                  <a:pt x="786661" y="55463"/>
                </a:lnTo>
                <a:lnTo>
                  <a:pt x="757336" y="26138"/>
                </a:lnTo>
                <a:lnTo>
                  <a:pt x="720148" y="6906"/>
                </a:lnTo>
                <a:lnTo>
                  <a:pt x="67733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51509" y="2066035"/>
            <a:ext cx="58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4718" y="822722"/>
            <a:ext cx="1708150" cy="2503170"/>
            <a:chOff x="3564718" y="822722"/>
            <a:chExt cx="1708150" cy="2503170"/>
          </a:xfrm>
        </p:grpSpPr>
        <p:sp>
          <p:nvSpPr>
            <p:cNvPr id="11" name="object 11"/>
            <p:cNvSpPr/>
            <p:nvPr/>
          </p:nvSpPr>
          <p:spPr>
            <a:xfrm>
              <a:off x="3843356" y="1373649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1068" y="829072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453811" y="0"/>
                  </a:moveTo>
                  <a:lnTo>
                    <a:pt x="90764" y="0"/>
                  </a:lnTo>
                  <a:lnTo>
                    <a:pt x="55435" y="7132"/>
                  </a:lnTo>
                  <a:lnTo>
                    <a:pt x="26584" y="26584"/>
                  </a:lnTo>
                  <a:lnTo>
                    <a:pt x="7132" y="55435"/>
                  </a:lnTo>
                  <a:lnTo>
                    <a:pt x="0" y="90764"/>
                  </a:lnTo>
                  <a:lnTo>
                    <a:pt x="0" y="453811"/>
                  </a:lnTo>
                  <a:lnTo>
                    <a:pt x="7132" y="489140"/>
                  </a:lnTo>
                  <a:lnTo>
                    <a:pt x="26584" y="517991"/>
                  </a:lnTo>
                  <a:lnTo>
                    <a:pt x="55435" y="537443"/>
                  </a:lnTo>
                  <a:lnTo>
                    <a:pt x="90764" y="544576"/>
                  </a:lnTo>
                  <a:lnTo>
                    <a:pt x="453811" y="544576"/>
                  </a:lnTo>
                  <a:lnTo>
                    <a:pt x="489140" y="537443"/>
                  </a:lnTo>
                  <a:lnTo>
                    <a:pt x="517991" y="517991"/>
                  </a:lnTo>
                  <a:lnTo>
                    <a:pt x="537443" y="489140"/>
                  </a:lnTo>
                  <a:lnTo>
                    <a:pt x="544576" y="453811"/>
                  </a:lnTo>
                  <a:lnTo>
                    <a:pt x="544576" y="90764"/>
                  </a:lnTo>
                  <a:lnTo>
                    <a:pt x="537443" y="55435"/>
                  </a:lnTo>
                  <a:lnTo>
                    <a:pt x="517991" y="26584"/>
                  </a:lnTo>
                  <a:lnTo>
                    <a:pt x="489140" y="7132"/>
                  </a:lnTo>
                  <a:lnTo>
                    <a:pt x="45381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1068" y="829072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30">
                  <a:moveTo>
                    <a:pt x="0" y="90764"/>
                  </a:moveTo>
                  <a:lnTo>
                    <a:pt x="7132" y="55434"/>
                  </a:lnTo>
                  <a:lnTo>
                    <a:pt x="26584" y="26584"/>
                  </a:lnTo>
                  <a:lnTo>
                    <a:pt x="55434" y="7132"/>
                  </a:lnTo>
                  <a:lnTo>
                    <a:pt x="90764" y="0"/>
                  </a:lnTo>
                  <a:lnTo>
                    <a:pt x="453810" y="0"/>
                  </a:lnTo>
                  <a:lnTo>
                    <a:pt x="489140" y="7132"/>
                  </a:lnTo>
                  <a:lnTo>
                    <a:pt x="517990" y="26584"/>
                  </a:lnTo>
                  <a:lnTo>
                    <a:pt x="537442" y="55434"/>
                  </a:lnTo>
                  <a:lnTo>
                    <a:pt x="544575" y="90764"/>
                  </a:lnTo>
                  <a:lnTo>
                    <a:pt x="544575" y="453810"/>
                  </a:lnTo>
                  <a:lnTo>
                    <a:pt x="537442" y="489140"/>
                  </a:lnTo>
                  <a:lnTo>
                    <a:pt x="517990" y="517990"/>
                  </a:lnTo>
                  <a:lnTo>
                    <a:pt x="489140" y="537442"/>
                  </a:lnTo>
                  <a:lnTo>
                    <a:pt x="453810" y="544575"/>
                  </a:lnTo>
                  <a:lnTo>
                    <a:pt x="90764" y="544575"/>
                  </a:lnTo>
                  <a:lnTo>
                    <a:pt x="55434" y="537442"/>
                  </a:lnTo>
                  <a:lnTo>
                    <a:pt x="26584" y="517990"/>
                  </a:lnTo>
                  <a:lnTo>
                    <a:pt x="7132" y="489140"/>
                  </a:lnTo>
                  <a:lnTo>
                    <a:pt x="0" y="453810"/>
                  </a:lnTo>
                  <a:lnTo>
                    <a:pt x="0" y="90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9756" y="2584828"/>
              <a:ext cx="334645" cy="193040"/>
            </a:xfrm>
            <a:custGeom>
              <a:avLst/>
              <a:gdLst/>
              <a:ahLst/>
              <a:cxnLst/>
              <a:rect l="l" t="t" r="r" b="b"/>
              <a:pathLst>
                <a:path w="334645" h="193039">
                  <a:moveTo>
                    <a:pt x="0" y="0"/>
                  </a:moveTo>
                  <a:lnTo>
                    <a:pt x="334019" y="192846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3776" y="2629806"/>
              <a:ext cx="682625" cy="689610"/>
            </a:xfrm>
            <a:custGeom>
              <a:avLst/>
              <a:gdLst/>
              <a:ahLst/>
              <a:cxnLst/>
              <a:rect l="l" t="t" r="r" b="b"/>
              <a:pathLst>
                <a:path w="682625" h="689610">
                  <a:moveTo>
                    <a:pt x="568497" y="0"/>
                  </a:moveTo>
                  <a:lnTo>
                    <a:pt x="113703" y="0"/>
                  </a:lnTo>
                  <a:lnTo>
                    <a:pt x="69444" y="8935"/>
                  </a:lnTo>
                  <a:lnTo>
                    <a:pt x="33302" y="33302"/>
                  </a:lnTo>
                  <a:lnTo>
                    <a:pt x="8935" y="69444"/>
                  </a:lnTo>
                  <a:lnTo>
                    <a:pt x="0" y="113701"/>
                  </a:lnTo>
                  <a:lnTo>
                    <a:pt x="0" y="575904"/>
                  </a:lnTo>
                  <a:lnTo>
                    <a:pt x="8935" y="620162"/>
                  </a:lnTo>
                  <a:lnTo>
                    <a:pt x="33302" y="656304"/>
                  </a:lnTo>
                  <a:lnTo>
                    <a:pt x="69444" y="680672"/>
                  </a:lnTo>
                  <a:lnTo>
                    <a:pt x="113703" y="689607"/>
                  </a:lnTo>
                  <a:lnTo>
                    <a:pt x="568497" y="689607"/>
                  </a:lnTo>
                  <a:lnTo>
                    <a:pt x="612756" y="680672"/>
                  </a:lnTo>
                  <a:lnTo>
                    <a:pt x="648897" y="656304"/>
                  </a:lnTo>
                  <a:lnTo>
                    <a:pt x="673265" y="620162"/>
                  </a:lnTo>
                  <a:lnTo>
                    <a:pt x="682200" y="575904"/>
                  </a:lnTo>
                  <a:lnTo>
                    <a:pt x="682200" y="113701"/>
                  </a:lnTo>
                  <a:lnTo>
                    <a:pt x="673265" y="69444"/>
                  </a:lnTo>
                  <a:lnTo>
                    <a:pt x="648897" y="33302"/>
                  </a:lnTo>
                  <a:lnTo>
                    <a:pt x="612756" y="8935"/>
                  </a:lnTo>
                  <a:lnTo>
                    <a:pt x="56849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3776" y="2629806"/>
              <a:ext cx="682625" cy="689610"/>
            </a:xfrm>
            <a:custGeom>
              <a:avLst/>
              <a:gdLst/>
              <a:ahLst/>
              <a:cxnLst/>
              <a:rect l="l" t="t" r="r" b="b"/>
              <a:pathLst>
                <a:path w="682625" h="689610">
                  <a:moveTo>
                    <a:pt x="0" y="113702"/>
                  </a:moveTo>
                  <a:lnTo>
                    <a:pt x="8935" y="69444"/>
                  </a:lnTo>
                  <a:lnTo>
                    <a:pt x="33302" y="33302"/>
                  </a:lnTo>
                  <a:lnTo>
                    <a:pt x="69444" y="8935"/>
                  </a:lnTo>
                  <a:lnTo>
                    <a:pt x="113702" y="0"/>
                  </a:lnTo>
                  <a:lnTo>
                    <a:pt x="568497" y="0"/>
                  </a:lnTo>
                  <a:lnTo>
                    <a:pt x="612755" y="8935"/>
                  </a:lnTo>
                  <a:lnTo>
                    <a:pt x="648897" y="33302"/>
                  </a:lnTo>
                  <a:lnTo>
                    <a:pt x="673264" y="69444"/>
                  </a:lnTo>
                  <a:lnTo>
                    <a:pt x="682200" y="113702"/>
                  </a:lnTo>
                  <a:lnTo>
                    <a:pt x="682200" y="575904"/>
                  </a:lnTo>
                  <a:lnTo>
                    <a:pt x="673264" y="620162"/>
                  </a:lnTo>
                  <a:lnTo>
                    <a:pt x="648897" y="656304"/>
                  </a:lnTo>
                  <a:lnTo>
                    <a:pt x="612755" y="680671"/>
                  </a:lnTo>
                  <a:lnTo>
                    <a:pt x="568497" y="689607"/>
                  </a:lnTo>
                  <a:lnTo>
                    <a:pt x="113702" y="689607"/>
                  </a:lnTo>
                  <a:lnTo>
                    <a:pt x="69444" y="680671"/>
                  </a:lnTo>
                  <a:lnTo>
                    <a:pt x="33302" y="656304"/>
                  </a:lnTo>
                  <a:lnTo>
                    <a:pt x="8935" y="620162"/>
                  </a:lnTo>
                  <a:lnTo>
                    <a:pt x="0" y="575904"/>
                  </a:lnTo>
                  <a:lnTo>
                    <a:pt x="0" y="1137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37646" y="2457195"/>
            <a:ext cx="3746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6034">
              <a:lnSpc>
                <a:spcPct val="156300"/>
              </a:lnSpc>
              <a:spcBef>
                <a:spcPts val="100"/>
              </a:spcBef>
            </a:pPr>
            <a:r>
              <a:rPr sz="2400" spc="-22" baseline="-1736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nd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17522" y="2578479"/>
            <a:ext cx="1026160" cy="748030"/>
            <a:chOff x="2417522" y="2578479"/>
            <a:chExt cx="1026160" cy="748030"/>
          </a:xfrm>
        </p:grpSpPr>
        <p:sp>
          <p:nvSpPr>
            <p:cNvPr id="19" name="object 19"/>
            <p:cNvSpPr/>
            <p:nvPr/>
          </p:nvSpPr>
          <p:spPr>
            <a:xfrm>
              <a:off x="3099798" y="2584829"/>
              <a:ext cx="337185" cy="194945"/>
            </a:xfrm>
            <a:custGeom>
              <a:avLst/>
              <a:gdLst/>
              <a:ahLst/>
              <a:cxnLst/>
              <a:rect l="l" t="t" r="r" b="b"/>
              <a:pathLst>
                <a:path w="337185" h="194944">
                  <a:moveTo>
                    <a:pt x="337156" y="0"/>
                  </a:moveTo>
                  <a:lnTo>
                    <a:pt x="0" y="194657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23872" y="2629626"/>
              <a:ext cx="676275" cy="690245"/>
            </a:xfrm>
            <a:custGeom>
              <a:avLst/>
              <a:gdLst/>
              <a:ahLst/>
              <a:cxnLst/>
              <a:rect l="l" t="t" r="r" b="b"/>
              <a:pathLst>
                <a:path w="676275" h="690245">
                  <a:moveTo>
                    <a:pt x="563269" y="0"/>
                  </a:moveTo>
                  <a:lnTo>
                    <a:pt x="112656" y="0"/>
                  </a:lnTo>
                  <a:lnTo>
                    <a:pt x="68805" y="8853"/>
                  </a:lnTo>
                  <a:lnTo>
                    <a:pt x="32996" y="32996"/>
                  </a:lnTo>
                  <a:lnTo>
                    <a:pt x="8853" y="68805"/>
                  </a:lnTo>
                  <a:lnTo>
                    <a:pt x="0" y="112656"/>
                  </a:lnTo>
                  <a:lnTo>
                    <a:pt x="0" y="577310"/>
                  </a:lnTo>
                  <a:lnTo>
                    <a:pt x="8853" y="621161"/>
                  </a:lnTo>
                  <a:lnTo>
                    <a:pt x="32996" y="656970"/>
                  </a:lnTo>
                  <a:lnTo>
                    <a:pt x="68805" y="681113"/>
                  </a:lnTo>
                  <a:lnTo>
                    <a:pt x="112656" y="689966"/>
                  </a:lnTo>
                  <a:lnTo>
                    <a:pt x="563269" y="689966"/>
                  </a:lnTo>
                  <a:lnTo>
                    <a:pt x="607120" y="681113"/>
                  </a:lnTo>
                  <a:lnTo>
                    <a:pt x="642930" y="656970"/>
                  </a:lnTo>
                  <a:lnTo>
                    <a:pt x="667073" y="621161"/>
                  </a:lnTo>
                  <a:lnTo>
                    <a:pt x="675927" y="577310"/>
                  </a:lnTo>
                  <a:lnTo>
                    <a:pt x="675927" y="112656"/>
                  </a:lnTo>
                  <a:lnTo>
                    <a:pt x="667073" y="68805"/>
                  </a:lnTo>
                  <a:lnTo>
                    <a:pt x="642930" y="32996"/>
                  </a:lnTo>
                  <a:lnTo>
                    <a:pt x="607120" y="8853"/>
                  </a:lnTo>
                  <a:lnTo>
                    <a:pt x="56326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23872" y="2629626"/>
              <a:ext cx="676275" cy="690245"/>
            </a:xfrm>
            <a:custGeom>
              <a:avLst/>
              <a:gdLst/>
              <a:ahLst/>
              <a:cxnLst/>
              <a:rect l="l" t="t" r="r" b="b"/>
              <a:pathLst>
                <a:path w="676275" h="690245">
                  <a:moveTo>
                    <a:pt x="0" y="112656"/>
                  </a:moveTo>
                  <a:lnTo>
                    <a:pt x="8853" y="68805"/>
                  </a:lnTo>
                  <a:lnTo>
                    <a:pt x="32996" y="32996"/>
                  </a:lnTo>
                  <a:lnTo>
                    <a:pt x="68805" y="8853"/>
                  </a:lnTo>
                  <a:lnTo>
                    <a:pt x="112656" y="0"/>
                  </a:lnTo>
                  <a:lnTo>
                    <a:pt x="563270" y="0"/>
                  </a:lnTo>
                  <a:lnTo>
                    <a:pt x="607121" y="8853"/>
                  </a:lnTo>
                  <a:lnTo>
                    <a:pt x="642930" y="32996"/>
                  </a:lnTo>
                  <a:lnTo>
                    <a:pt x="667073" y="68805"/>
                  </a:lnTo>
                  <a:lnTo>
                    <a:pt x="675927" y="112656"/>
                  </a:lnTo>
                  <a:lnTo>
                    <a:pt x="675927" y="577309"/>
                  </a:lnTo>
                  <a:lnTo>
                    <a:pt x="667073" y="621160"/>
                  </a:lnTo>
                  <a:lnTo>
                    <a:pt x="642930" y="656969"/>
                  </a:lnTo>
                  <a:lnTo>
                    <a:pt x="607121" y="681112"/>
                  </a:lnTo>
                  <a:lnTo>
                    <a:pt x="563270" y="689966"/>
                  </a:lnTo>
                  <a:lnTo>
                    <a:pt x="112656" y="689966"/>
                  </a:lnTo>
                  <a:lnTo>
                    <a:pt x="68805" y="681112"/>
                  </a:lnTo>
                  <a:lnTo>
                    <a:pt x="32996" y="656969"/>
                  </a:lnTo>
                  <a:lnTo>
                    <a:pt x="8853" y="621160"/>
                  </a:lnTo>
                  <a:lnTo>
                    <a:pt x="0" y="577309"/>
                  </a:lnTo>
                  <a:lnTo>
                    <a:pt x="0" y="11265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23849" y="2594355"/>
            <a:ext cx="27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" baseline="-1736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75"/>
              </a:spcBef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279469" y="3473467"/>
          <a:ext cx="2938780" cy="164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390"/>
                <a:gridCol w="1469390"/>
              </a:tblGrid>
              <a:tr h="271780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8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50,000BV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5820228" y="3497340"/>
            <a:ext cx="1074420" cy="1587500"/>
            <a:chOff x="5820228" y="3497340"/>
            <a:chExt cx="1074420" cy="1587500"/>
          </a:xfrm>
        </p:grpSpPr>
        <p:sp>
          <p:nvSpPr>
            <p:cNvPr id="25" name="object 25"/>
            <p:cNvSpPr/>
            <p:nvPr/>
          </p:nvSpPr>
          <p:spPr>
            <a:xfrm>
              <a:off x="5826578" y="3503690"/>
              <a:ext cx="1061720" cy="1574800"/>
            </a:xfrm>
            <a:custGeom>
              <a:avLst/>
              <a:gdLst/>
              <a:ahLst/>
              <a:cxnLst/>
              <a:rect l="l" t="t" r="r" b="b"/>
              <a:pathLst>
                <a:path w="1061720" h="1574800">
                  <a:moveTo>
                    <a:pt x="530678" y="0"/>
                  </a:moveTo>
                  <a:lnTo>
                    <a:pt x="0" y="0"/>
                  </a:lnTo>
                  <a:lnTo>
                    <a:pt x="530678" y="787247"/>
                  </a:lnTo>
                  <a:lnTo>
                    <a:pt x="0" y="1574496"/>
                  </a:lnTo>
                  <a:lnTo>
                    <a:pt x="530678" y="1574496"/>
                  </a:lnTo>
                  <a:lnTo>
                    <a:pt x="1061356" y="787247"/>
                  </a:lnTo>
                  <a:lnTo>
                    <a:pt x="53067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26578" y="3503690"/>
              <a:ext cx="1061720" cy="1574800"/>
            </a:xfrm>
            <a:custGeom>
              <a:avLst/>
              <a:gdLst/>
              <a:ahLst/>
              <a:cxnLst/>
              <a:rect l="l" t="t" r="r" b="b"/>
              <a:pathLst>
                <a:path w="1061720" h="1574800">
                  <a:moveTo>
                    <a:pt x="0" y="0"/>
                  </a:moveTo>
                  <a:lnTo>
                    <a:pt x="530678" y="0"/>
                  </a:lnTo>
                  <a:lnTo>
                    <a:pt x="1061357" y="787248"/>
                  </a:lnTo>
                  <a:lnTo>
                    <a:pt x="530678" y="1574496"/>
                  </a:lnTo>
                  <a:lnTo>
                    <a:pt x="0" y="1574496"/>
                  </a:lnTo>
                  <a:lnTo>
                    <a:pt x="530678" y="7872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08190" y="4126483"/>
            <a:ext cx="37420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Upto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5" dirty="0">
                <a:latin typeface="Calibri"/>
                <a:cs typeface="Calibri"/>
              </a:rPr>
              <a:t> Months=</a:t>
            </a:r>
            <a:r>
              <a:rPr sz="1800" dirty="0">
                <a:latin typeface="Calibri"/>
                <a:cs typeface="Calibri"/>
              </a:rPr>
              <a:t> 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Point=1800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0338" y="5479796"/>
            <a:ext cx="686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Imp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point than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20,000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22,000/- </a:t>
            </a:r>
            <a:r>
              <a:rPr sz="1800" spc="-10" dirty="0">
                <a:latin typeface="Calibri"/>
                <a:cs typeface="Calibri"/>
              </a:rPr>
              <a:t>approx.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payout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15" y="0"/>
            <a:ext cx="6894830" cy="1329055"/>
            <a:chOff x="128015" y="0"/>
            <a:chExt cx="6894830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1" y="0"/>
              <a:ext cx="5038344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04" y="749808"/>
              <a:ext cx="4218432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0"/>
              <a:ext cx="2069592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9766" y="0"/>
            <a:ext cx="6027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9.</a:t>
            </a:r>
            <a:r>
              <a:rPr spc="-2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Flagship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</a:t>
            </a:r>
            <a:r>
              <a:rPr spc="-10" dirty="0"/>
              <a:t> </a:t>
            </a:r>
            <a:r>
              <a:rPr spc="-5" dirty="0"/>
              <a:t>6%</a:t>
            </a:r>
          </a:p>
        </p:txBody>
      </p:sp>
      <p:sp>
        <p:nvSpPr>
          <p:cNvPr id="8" name="object 8"/>
          <p:cNvSpPr/>
          <p:nvPr/>
        </p:nvSpPr>
        <p:spPr>
          <a:xfrm>
            <a:off x="1008258" y="2714717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5" h="668654">
                <a:moveTo>
                  <a:pt x="557059" y="0"/>
                </a:moveTo>
                <a:lnTo>
                  <a:pt x="111414" y="0"/>
                </a:lnTo>
                <a:lnTo>
                  <a:pt x="68046" y="8755"/>
                </a:lnTo>
                <a:lnTo>
                  <a:pt x="32632" y="32632"/>
                </a:lnTo>
                <a:lnTo>
                  <a:pt x="8755" y="68046"/>
                </a:lnTo>
                <a:lnTo>
                  <a:pt x="0" y="111414"/>
                </a:lnTo>
                <a:lnTo>
                  <a:pt x="0" y="557058"/>
                </a:lnTo>
                <a:lnTo>
                  <a:pt x="8755" y="600426"/>
                </a:lnTo>
                <a:lnTo>
                  <a:pt x="32632" y="635840"/>
                </a:lnTo>
                <a:lnTo>
                  <a:pt x="68046" y="659717"/>
                </a:lnTo>
                <a:lnTo>
                  <a:pt x="111414" y="668473"/>
                </a:lnTo>
                <a:lnTo>
                  <a:pt x="557059" y="668473"/>
                </a:lnTo>
                <a:lnTo>
                  <a:pt x="600426" y="659717"/>
                </a:lnTo>
                <a:lnTo>
                  <a:pt x="635840" y="635840"/>
                </a:lnTo>
                <a:lnTo>
                  <a:pt x="659717" y="600426"/>
                </a:lnTo>
                <a:lnTo>
                  <a:pt x="668472" y="557058"/>
                </a:lnTo>
                <a:lnTo>
                  <a:pt x="668472" y="111414"/>
                </a:lnTo>
                <a:lnTo>
                  <a:pt x="659717" y="68046"/>
                </a:lnTo>
                <a:lnTo>
                  <a:pt x="635840" y="32632"/>
                </a:lnTo>
                <a:lnTo>
                  <a:pt x="600426" y="8755"/>
                </a:lnTo>
                <a:lnTo>
                  <a:pt x="55705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163" y="2812287"/>
            <a:ext cx="4908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9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12206" y="1791583"/>
            <a:ext cx="1350645" cy="2001520"/>
            <a:chOff x="1112206" y="1791583"/>
            <a:chExt cx="1350645" cy="2001520"/>
          </a:xfrm>
        </p:grpSpPr>
        <p:sp>
          <p:nvSpPr>
            <p:cNvPr id="11" name="object 11"/>
            <p:cNvSpPr/>
            <p:nvPr/>
          </p:nvSpPr>
          <p:spPr>
            <a:xfrm>
              <a:off x="1342495" y="2245811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h="469264">
                  <a:moveTo>
                    <a:pt x="0" y="4689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8556" y="1797933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373229" y="0"/>
                  </a:moveTo>
                  <a:lnTo>
                    <a:pt x="74647" y="0"/>
                  </a:lnTo>
                  <a:lnTo>
                    <a:pt x="45591" y="5866"/>
                  </a:lnTo>
                  <a:lnTo>
                    <a:pt x="21863" y="21864"/>
                  </a:lnTo>
                  <a:lnTo>
                    <a:pt x="5866" y="45591"/>
                  </a:lnTo>
                  <a:lnTo>
                    <a:pt x="0" y="74648"/>
                  </a:lnTo>
                  <a:lnTo>
                    <a:pt x="0" y="373228"/>
                  </a:lnTo>
                  <a:lnTo>
                    <a:pt x="5866" y="402285"/>
                  </a:lnTo>
                  <a:lnTo>
                    <a:pt x="21863" y="426012"/>
                  </a:lnTo>
                  <a:lnTo>
                    <a:pt x="45591" y="442010"/>
                  </a:lnTo>
                  <a:lnTo>
                    <a:pt x="74647" y="447876"/>
                  </a:lnTo>
                  <a:lnTo>
                    <a:pt x="373229" y="447876"/>
                  </a:lnTo>
                  <a:lnTo>
                    <a:pt x="402285" y="442010"/>
                  </a:lnTo>
                  <a:lnTo>
                    <a:pt x="426013" y="426012"/>
                  </a:lnTo>
                  <a:lnTo>
                    <a:pt x="442011" y="402285"/>
                  </a:lnTo>
                  <a:lnTo>
                    <a:pt x="447877" y="373228"/>
                  </a:lnTo>
                  <a:lnTo>
                    <a:pt x="447877" y="74648"/>
                  </a:lnTo>
                  <a:lnTo>
                    <a:pt x="442011" y="45591"/>
                  </a:lnTo>
                  <a:lnTo>
                    <a:pt x="426013" y="21864"/>
                  </a:lnTo>
                  <a:lnTo>
                    <a:pt x="402285" y="5866"/>
                  </a:lnTo>
                  <a:lnTo>
                    <a:pt x="37322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8556" y="1797933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0" y="74647"/>
                  </a:moveTo>
                  <a:lnTo>
                    <a:pt x="5866" y="45591"/>
                  </a:lnTo>
                  <a:lnTo>
                    <a:pt x="21863" y="21863"/>
                  </a:lnTo>
                  <a:lnTo>
                    <a:pt x="45591" y="5866"/>
                  </a:lnTo>
                  <a:lnTo>
                    <a:pt x="74647" y="0"/>
                  </a:lnTo>
                  <a:lnTo>
                    <a:pt x="373229" y="0"/>
                  </a:lnTo>
                  <a:lnTo>
                    <a:pt x="402285" y="5866"/>
                  </a:lnTo>
                  <a:lnTo>
                    <a:pt x="426013" y="21863"/>
                  </a:lnTo>
                  <a:lnTo>
                    <a:pt x="442010" y="45591"/>
                  </a:lnTo>
                  <a:lnTo>
                    <a:pt x="447877" y="74647"/>
                  </a:lnTo>
                  <a:lnTo>
                    <a:pt x="447877" y="373229"/>
                  </a:lnTo>
                  <a:lnTo>
                    <a:pt x="442010" y="402285"/>
                  </a:lnTo>
                  <a:lnTo>
                    <a:pt x="426013" y="426013"/>
                  </a:lnTo>
                  <a:lnTo>
                    <a:pt x="402285" y="442010"/>
                  </a:lnTo>
                  <a:lnTo>
                    <a:pt x="373229" y="447877"/>
                  </a:lnTo>
                  <a:lnTo>
                    <a:pt x="74647" y="447877"/>
                  </a:lnTo>
                  <a:lnTo>
                    <a:pt x="45591" y="442010"/>
                  </a:lnTo>
                  <a:lnTo>
                    <a:pt x="21863" y="426013"/>
                  </a:lnTo>
                  <a:lnTo>
                    <a:pt x="5866" y="402285"/>
                  </a:lnTo>
                  <a:lnTo>
                    <a:pt x="0" y="373229"/>
                  </a:lnTo>
                  <a:lnTo>
                    <a:pt x="0" y="746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6732" y="3241926"/>
              <a:ext cx="331470" cy="191770"/>
            </a:xfrm>
            <a:custGeom>
              <a:avLst/>
              <a:gdLst/>
              <a:ahLst/>
              <a:cxnLst/>
              <a:rect l="l" t="t" r="r" b="b"/>
              <a:pathLst>
                <a:path w="331469" h="191770">
                  <a:moveTo>
                    <a:pt x="0" y="0"/>
                  </a:moveTo>
                  <a:lnTo>
                    <a:pt x="331303" y="19127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8036" y="333855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373228" y="0"/>
                  </a:moveTo>
                  <a:lnTo>
                    <a:pt x="74646" y="0"/>
                  </a:lnTo>
                  <a:lnTo>
                    <a:pt x="45590" y="5866"/>
                  </a:lnTo>
                  <a:lnTo>
                    <a:pt x="21863" y="21864"/>
                  </a:lnTo>
                  <a:lnTo>
                    <a:pt x="5866" y="45591"/>
                  </a:lnTo>
                  <a:lnTo>
                    <a:pt x="0" y="74648"/>
                  </a:lnTo>
                  <a:lnTo>
                    <a:pt x="0" y="373228"/>
                  </a:lnTo>
                  <a:lnTo>
                    <a:pt x="5866" y="402285"/>
                  </a:lnTo>
                  <a:lnTo>
                    <a:pt x="21863" y="426012"/>
                  </a:lnTo>
                  <a:lnTo>
                    <a:pt x="45590" y="442010"/>
                  </a:lnTo>
                  <a:lnTo>
                    <a:pt x="74646" y="447876"/>
                  </a:lnTo>
                  <a:lnTo>
                    <a:pt x="373228" y="447876"/>
                  </a:lnTo>
                  <a:lnTo>
                    <a:pt x="402285" y="442010"/>
                  </a:lnTo>
                  <a:lnTo>
                    <a:pt x="426012" y="426012"/>
                  </a:lnTo>
                  <a:lnTo>
                    <a:pt x="442010" y="402285"/>
                  </a:lnTo>
                  <a:lnTo>
                    <a:pt x="447876" y="373228"/>
                  </a:lnTo>
                  <a:lnTo>
                    <a:pt x="447876" y="74648"/>
                  </a:lnTo>
                  <a:lnTo>
                    <a:pt x="442010" y="45591"/>
                  </a:lnTo>
                  <a:lnTo>
                    <a:pt x="426012" y="21864"/>
                  </a:lnTo>
                  <a:lnTo>
                    <a:pt x="402285" y="5866"/>
                  </a:lnTo>
                  <a:lnTo>
                    <a:pt x="37322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8036" y="333855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0" y="74647"/>
                  </a:moveTo>
                  <a:lnTo>
                    <a:pt x="5866" y="45591"/>
                  </a:lnTo>
                  <a:lnTo>
                    <a:pt x="21863" y="21863"/>
                  </a:lnTo>
                  <a:lnTo>
                    <a:pt x="45591" y="5866"/>
                  </a:lnTo>
                  <a:lnTo>
                    <a:pt x="74647" y="0"/>
                  </a:lnTo>
                  <a:lnTo>
                    <a:pt x="373229" y="0"/>
                  </a:lnTo>
                  <a:lnTo>
                    <a:pt x="402285" y="5866"/>
                  </a:lnTo>
                  <a:lnTo>
                    <a:pt x="426013" y="21863"/>
                  </a:lnTo>
                  <a:lnTo>
                    <a:pt x="442010" y="45591"/>
                  </a:lnTo>
                  <a:lnTo>
                    <a:pt x="447877" y="74647"/>
                  </a:lnTo>
                  <a:lnTo>
                    <a:pt x="447877" y="373229"/>
                  </a:lnTo>
                  <a:lnTo>
                    <a:pt x="442010" y="402285"/>
                  </a:lnTo>
                  <a:lnTo>
                    <a:pt x="426013" y="426013"/>
                  </a:lnTo>
                  <a:lnTo>
                    <a:pt x="402285" y="442010"/>
                  </a:lnTo>
                  <a:lnTo>
                    <a:pt x="373229" y="447877"/>
                  </a:lnTo>
                  <a:lnTo>
                    <a:pt x="74647" y="447877"/>
                  </a:lnTo>
                  <a:lnTo>
                    <a:pt x="45591" y="442010"/>
                  </a:lnTo>
                  <a:lnTo>
                    <a:pt x="21863" y="426013"/>
                  </a:lnTo>
                  <a:lnTo>
                    <a:pt x="5866" y="402285"/>
                  </a:lnTo>
                  <a:lnTo>
                    <a:pt x="0" y="373229"/>
                  </a:lnTo>
                  <a:lnTo>
                    <a:pt x="0" y="746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17229" y="3319779"/>
            <a:ext cx="22987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22" baseline="-1666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7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7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705"/>
              </a:spcBef>
            </a:pPr>
            <a:r>
              <a:rPr sz="700" spc="-1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2729" y="3235576"/>
            <a:ext cx="792480" cy="557530"/>
            <a:chOff x="222729" y="3235576"/>
            <a:chExt cx="792480" cy="557530"/>
          </a:xfrm>
        </p:grpSpPr>
        <p:sp>
          <p:nvSpPr>
            <p:cNvPr id="19" name="object 19"/>
            <p:cNvSpPr/>
            <p:nvPr/>
          </p:nvSpPr>
          <p:spPr>
            <a:xfrm>
              <a:off x="676955" y="3241926"/>
              <a:ext cx="331470" cy="191770"/>
            </a:xfrm>
            <a:custGeom>
              <a:avLst/>
              <a:gdLst/>
              <a:ahLst/>
              <a:cxnLst/>
              <a:rect l="l" t="t" r="r" b="b"/>
              <a:pathLst>
                <a:path w="331469" h="191770">
                  <a:moveTo>
                    <a:pt x="331303" y="0"/>
                  </a:moveTo>
                  <a:lnTo>
                    <a:pt x="0" y="19127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079" y="3338557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373229" y="0"/>
                  </a:moveTo>
                  <a:lnTo>
                    <a:pt x="74647" y="0"/>
                  </a:lnTo>
                  <a:lnTo>
                    <a:pt x="45591" y="5866"/>
                  </a:lnTo>
                  <a:lnTo>
                    <a:pt x="21863" y="21864"/>
                  </a:lnTo>
                  <a:lnTo>
                    <a:pt x="5866" y="45591"/>
                  </a:lnTo>
                  <a:lnTo>
                    <a:pt x="0" y="74648"/>
                  </a:lnTo>
                  <a:lnTo>
                    <a:pt x="0" y="373228"/>
                  </a:lnTo>
                  <a:lnTo>
                    <a:pt x="5866" y="402285"/>
                  </a:lnTo>
                  <a:lnTo>
                    <a:pt x="21863" y="426012"/>
                  </a:lnTo>
                  <a:lnTo>
                    <a:pt x="45591" y="442010"/>
                  </a:lnTo>
                  <a:lnTo>
                    <a:pt x="74647" y="447876"/>
                  </a:lnTo>
                  <a:lnTo>
                    <a:pt x="373229" y="447876"/>
                  </a:lnTo>
                  <a:lnTo>
                    <a:pt x="402285" y="442010"/>
                  </a:lnTo>
                  <a:lnTo>
                    <a:pt x="426013" y="426012"/>
                  </a:lnTo>
                  <a:lnTo>
                    <a:pt x="442010" y="402285"/>
                  </a:lnTo>
                  <a:lnTo>
                    <a:pt x="447876" y="373228"/>
                  </a:lnTo>
                  <a:lnTo>
                    <a:pt x="447876" y="74648"/>
                  </a:lnTo>
                  <a:lnTo>
                    <a:pt x="442010" y="45591"/>
                  </a:lnTo>
                  <a:lnTo>
                    <a:pt x="426013" y="21864"/>
                  </a:lnTo>
                  <a:lnTo>
                    <a:pt x="402285" y="5866"/>
                  </a:lnTo>
                  <a:lnTo>
                    <a:pt x="37322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9079" y="3338557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0" y="74647"/>
                  </a:moveTo>
                  <a:lnTo>
                    <a:pt x="5866" y="45591"/>
                  </a:lnTo>
                  <a:lnTo>
                    <a:pt x="21863" y="21863"/>
                  </a:lnTo>
                  <a:lnTo>
                    <a:pt x="45591" y="5866"/>
                  </a:lnTo>
                  <a:lnTo>
                    <a:pt x="74647" y="0"/>
                  </a:lnTo>
                  <a:lnTo>
                    <a:pt x="373229" y="0"/>
                  </a:lnTo>
                  <a:lnTo>
                    <a:pt x="402285" y="5866"/>
                  </a:lnTo>
                  <a:lnTo>
                    <a:pt x="426013" y="21863"/>
                  </a:lnTo>
                  <a:lnTo>
                    <a:pt x="442010" y="45591"/>
                  </a:lnTo>
                  <a:lnTo>
                    <a:pt x="447877" y="74647"/>
                  </a:lnTo>
                  <a:lnTo>
                    <a:pt x="447877" y="373229"/>
                  </a:lnTo>
                  <a:lnTo>
                    <a:pt x="442010" y="402285"/>
                  </a:lnTo>
                  <a:lnTo>
                    <a:pt x="426013" y="426013"/>
                  </a:lnTo>
                  <a:lnTo>
                    <a:pt x="402285" y="442010"/>
                  </a:lnTo>
                  <a:lnTo>
                    <a:pt x="373229" y="447877"/>
                  </a:lnTo>
                  <a:lnTo>
                    <a:pt x="74647" y="447877"/>
                  </a:lnTo>
                  <a:lnTo>
                    <a:pt x="45591" y="442010"/>
                  </a:lnTo>
                  <a:lnTo>
                    <a:pt x="21863" y="426013"/>
                  </a:lnTo>
                  <a:lnTo>
                    <a:pt x="5866" y="402285"/>
                  </a:lnTo>
                  <a:lnTo>
                    <a:pt x="0" y="373229"/>
                  </a:lnTo>
                  <a:lnTo>
                    <a:pt x="0" y="746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1988" y="3319779"/>
            <a:ext cx="20383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5" baseline="-1666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sz="700" spc="-1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0584" y="1261364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24721" y="1261364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80797" y="1261364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78201" y="2067007"/>
            <a:ext cx="2888615" cy="856615"/>
            <a:chOff x="3878201" y="2067007"/>
            <a:chExt cx="2888615" cy="856615"/>
          </a:xfrm>
        </p:grpSpPr>
        <p:sp>
          <p:nvSpPr>
            <p:cNvPr id="27" name="object 27"/>
            <p:cNvSpPr/>
            <p:nvPr/>
          </p:nvSpPr>
          <p:spPr>
            <a:xfrm>
              <a:off x="5322206" y="2667429"/>
              <a:ext cx="1438275" cy="249554"/>
            </a:xfrm>
            <a:custGeom>
              <a:avLst/>
              <a:gdLst/>
              <a:ahLst/>
              <a:cxnLst/>
              <a:rect l="l" t="t" r="r" b="b"/>
              <a:pathLst>
                <a:path w="1438275" h="249555">
                  <a:moveTo>
                    <a:pt x="0" y="0"/>
                  </a:moveTo>
                  <a:lnTo>
                    <a:pt x="0" y="124755"/>
                  </a:lnTo>
                  <a:lnTo>
                    <a:pt x="1437654" y="124755"/>
                  </a:lnTo>
                  <a:lnTo>
                    <a:pt x="1437654" y="24951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22206" y="2667429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5">
                  <a:moveTo>
                    <a:pt x="0" y="0"/>
                  </a:moveTo>
                  <a:lnTo>
                    <a:pt x="0" y="24951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84551" y="2667429"/>
              <a:ext cx="1438275" cy="249554"/>
            </a:xfrm>
            <a:custGeom>
              <a:avLst/>
              <a:gdLst/>
              <a:ahLst/>
              <a:cxnLst/>
              <a:rect l="l" t="t" r="r" b="b"/>
              <a:pathLst>
                <a:path w="1438275" h="249555">
                  <a:moveTo>
                    <a:pt x="1437654" y="0"/>
                  </a:moveTo>
                  <a:lnTo>
                    <a:pt x="1437654" y="124755"/>
                  </a:lnTo>
                  <a:lnTo>
                    <a:pt x="0" y="124755"/>
                  </a:lnTo>
                  <a:lnTo>
                    <a:pt x="0" y="24951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28133" y="2073357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1188144" y="0"/>
                  </a:moveTo>
                  <a:lnTo>
                    <a:pt x="0" y="0"/>
                  </a:lnTo>
                  <a:lnTo>
                    <a:pt x="0" y="594071"/>
                  </a:lnTo>
                  <a:lnTo>
                    <a:pt x="1188144" y="594071"/>
                  </a:lnTo>
                  <a:lnTo>
                    <a:pt x="118814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8133" y="2073357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0" y="0"/>
                  </a:moveTo>
                  <a:lnTo>
                    <a:pt x="1188144" y="0"/>
                  </a:lnTo>
                  <a:lnTo>
                    <a:pt x="1188144" y="594072"/>
                  </a:lnTo>
                  <a:lnTo>
                    <a:pt x="0" y="594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728133" y="2073357"/>
            <a:ext cx="1188720" cy="594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84128" y="2910589"/>
            <a:ext cx="1201420" cy="607060"/>
            <a:chOff x="3284128" y="2910589"/>
            <a:chExt cx="1201420" cy="607060"/>
          </a:xfrm>
        </p:grpSpPr>
        <p:sp>
          <p:nvSpPr>
            <p:cNvPr id="34" name="object 34"/>
            <p:cNvSpPr/>
            <p:nvPr/>
          </p:nvSpPr>
          <p:spPr>
            <a:xfrm>
              <a:off x="3290478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1188144" y="0"/>
                  </a:moveTo>
                  <a:lnTo>
                    <a:pt x="0" y="0"/>
                  </a:lnTo>
                  <a:lnTo>
                    <a:pt x="0" y="594071"/>
                  </a:lnTo>
                  <a:lnTo>
                    <a:pt x="1188144" y="594071"/>
                  </a:lnTo>
                  <a:lnTo>
                    <a:pt x="118814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90478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0" y="0"/>
                  </a:moveTo>
                  <a:lnTo>
                    <a:pt x="1188144" y="0"/>
                  </a:lnTo>
                  <a:lnTo>
                    <a:pt x="1188144" y="594072"/>
                  </a:lnTo>
                  <a:lnTo>
                    <a:pt x="0" y="594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90478" y="2916939"/>
            <a:ext cx="11887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sz="2550" spc="-7" baseline="-16339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21783" y="2910589"/>
            <a:ext cx="1201420" cy="607060"/>
            <a:chOff x="4721783" y="2910589"/>
            <a:chExt cx="1201420" cy="607060"/>
          </a:xfrm>
        </p:grpSpPr>
        <p:sp>
          <p:nvSpPr>
            <p:cNvPr id="38" name="object 38"/>
            <p:cNvSpPr/>
            <p:nvPr/>
          </p:nvSpPr>
          <p:spPr>
            <a:xfrm>
              <a:off x="4728133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1188144" y="0"/>
                  </a:moveTo>
                  <a:lnTo>
                    <a:pt x="0" y="0"/>
                  </a:lnTo>
                  <a:lnTo>
                    <a:pt x="0" y="594071"/>
                  </a:lnTo>
                  <a:lnTo>
                    <a:pt x="1188144" y="594071"/>
                  </a:lnTo>
                  <a:lnTo>
                    <a:pt x="118814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28133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0" y="0"/>
                  </a:moveTo>
                  <a:lnTo>
                    <a:pt x="1188144" y="0"/>
                  </a:lnTo>
                  <a:lnTo>
                    <a:pt x="1188144" y="594072"/>
                  </a:lnTo>
                  <a:lnTo>
                    <a:pt x="0" y="594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728133" y="2916939"/>
            <a:ext cx="11887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sz="2550" spc="7" baseline="-16339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59439" y="2910589"/>
            <a:ext cx="1201420" cy="607060"/>
            <a:chOff x="6159439" y="2910589"/>
            <a:chExt cx="1201420" cy="607060"/>
          </a:xfrm>
        </p:grpSpPr>
        <p:sp>
          <p:nvSpPr>
            <p:cNvPr id="42" name="object 42"/>
            <p:cNvSpPr/>
            <p:nvPr/>
          </p:nvSpPr>
          <p:spPr>
            <a:xfrm>
              <a:off x="6165789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1188143" y="0"/>
                  </a:moveTo>
                  <a:lnTo>
                    <a:pt x="0" y="0"/>
                  </a:lnTo>
                  <a:lnTo>
                    <a:pt x="0" y="594071"/>
                  </a:lnTo>
                  <a:lnTo>
                    <a:pt x="1188143" y="594071"/>
                  </a:lnTo>
                  <a:lnTo>
                    <a:pt x="118814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5789" y="2916939"/>
              <a:ext cx="1188720" cy="594360"/>
            </a:xfrm>
            <a:custGeom>
              <a:avLst/>
              <a:gdLst/>
              <a:ahLst/>
              <a:cxnLst/>
              <a:rect l="l" t="t" r="r" b="b"/>
              <a:pathLst>
                <a:path w="1188720" h="594360">
                  <a:moveTo>
                    <a:pt x="0" y="0"/>
                  </a:moveTo>
                  <a:lnTo>
                    <a:pt x="1188144" y="0"/>
                  </a:lnTo>
                  <a:lnTo>
                    <a:pt x="1188144" y="594072"/>
                  </a:lnTo>
                  <a:lnTo>
                    <a:pt x="0" y="5940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65789" y="2916939"/>
            <a:ext cx="11887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sz="2550" spc="-7" baseline="-16339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081236" y="2629640"/>
            <a:ext cx="2948940" cy="587375"/>
            <a:chOff x="8081236" y="2629640"/>
            <a:chExt cx="2948940" cy="587375"/>
          </a:xfrm>
        </p:grpSpPr>
        <p:sp>
          <p:nvSpPr>
            <p:cNvPr id="46" name="object 46"/>
            <p:cNvSpPr/>
            <p:nvPr/>
          </p:nvSpPr>
          <p:spPr>
            <a:xfrm>
              <a:off x="9555616" y="3040405"/>
              <a:ext cx="1468120" cy="170180"/>
            </a:xfrm>
            <a:custGeom>
              <a:avLst/>
              <a:gdLst/>
              <a:ahLst/>
              <a:cxnLst/>
              <a:rect l="l" t="t" r="r" b="b"/>
              <a:pathLst>
                <a:path w="1468120" h="170180">
                  <a:moveTo>
                    <a:pt x="0" y="0"/>
                  </a:moveTo>
                  <a:lnTo>
                    <a:pt x="0" y="84927"/>
                  </a:lnTo>
                  <a:lnTo>
                    <a:pt x="1468029" y="84927"/>
                  </a:lnTo>
                  <a:lnTo>
                    <a:pt x="1468029" y="169854"/>
                  </a:lnTo>
                </a:path>
                <a:path w="1468120" h="170180">
                  <a:moveTo>
                    <a:pt x="0" y="0"/>
                  </a:moveTo>
                  <a:lnTo>
                    <a:pt x="0" y="84927"/>
                  </a:lnTo>
                  <a:lnTo>
                    <a:pt x="489343" y="84927"/>
                  </a:lnTo>
                  <a:lnTo>
                    <a:pt x="489343" y="169854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66272" y="3040405"/>
              <a:ext cx="489584" cy="170180"/>
            </a:xfrm>
            <a:custGeom>
              <a:avLst/>
              <a:gdLst/>
              <a:ahLst/>
              <a:cxnLst/>
              <a:rect l="l" t="t" r="r" b="b"/>
              <a:pathLst>
                <a:path w="489584" h="170180">
                  <a:moveTo>
                    <a:pt x="489343" y="0"/>
                  </a:moveTo>
                  <a:lnTo>
                    <a:pt x="489343" y="84927"/>
                  </a:lnTo>
                  <a:lnTo>
                    <a:pt x="0" y="84927"/>
                  </a:lnTo>
                  <a:lnTo>
                    <a:pt x="0" y="169854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87586" y="3040405"/>
              <a:ext cx="1468120" cy="170180"/>
            </a:xfrm>
            <a:custGeom>
              <a:avLst/>
              <a:gdLst/>
              <a:ahLst/>
              <a:cxnLst/>
              <a:rect l="l" t="t" r="r" b="b"/>
              <a:pathLst>
                <a:path w="1468120" h="170180">
                  <a:moveTo>
                    <a:pt x="1468029" y="0"/>
                  </a:moveTo>
                  <a:lnTo>
                    <a:pt x="1468029" y="84927"/>
                  </a:lnTo>
                  <a:lnTo>
                    <a:pt x="0" y="84927"/>
                  </a:lnTo>
                  <a:lnTo>
                    <a:pt x="0" y="169854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51199" y="263599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4">
                  <a:moveTo>
                    <a:pt x="808831" y="0"/>
                  </a:moveTo>
                  <a:lnTo>
                    <a:pt x="0" y="0"/>
                  </a:lnTo>
                  <a:lnTo>
                    <a:pt x="0" y="404414"/>
                  </a:lnTo>
                  <a:lnTo>
                    <a:pt x="808831" y="404414"/>
                  </a:lnTo>
                  <a:lnTo>
                    <a:pt x="8088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51199" y="263599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4">
                  <a:moveTo>
                    <a:pt x="0" y="0"/>
                  </a:moveTo>
                  <a:lnTo>
                    <a:pt x="808831" y="0"/>
                  </a:lnTo>
                  <a:lnTo>
                    <a:pt x="808831" y="404415"/>
                  </a:lnTo>
                  <a:lnTo>
                    <a:pt x="0" y="404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151199" y="2635990"/>
            <a:ext cx="808990" cy="4044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676821" y="3203910"/>
            <a:ext cx="821690" cy="417195"/>
            <a:chOff x="7676821" y="3203910"/>
            <a:chExt cx="821690" cy="417195"/>
          </a:xfrm>
        </p:grpSpPr>
        <p:sp>
          <p:nvSpPr>
            <p:cNvPr id="53" name="object 53"/>
            <p:cNvSpPr/>
            <p:nvPr/>
          </p:nvSpPr>
          <p:spPr>
            <a:xfrm>
              <a:off x="7683171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808829" y="0"/>
                  </a:moveTo>
                  <a:lnTo>
                    <a:pt x="0" y="0"/>
                  </a:lnTo>
                  <a:lnTo>
                    <a:pt x="0" y="404414"/>
                  </a:lnTo>
                  <a:lnTo>
                    <a:pt x="808829" y="404414"/>
                  </a:lnTo>
                  <a:lnTo>
                    <a:pt x="80882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83171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0" y="0"/>
                  </a:moveTo>
                  <a:lnTo>
                    <a:pt x="808831" y="0"/>
                  </a:lnTo>
                  <a:lnTo>
                    <a:pt x="808831" y="404415"/>
                  </a:lnTo>
                  <a:lnTo>
                    <a:pt x="0" y="404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683171" y="3210260"/>
            <a:ext cx="8089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0"/>
              </a:lnSpc>
            </a:pPr>
            <a:r>
              <a:rPr sz="1650" spc="7" baseline="-1515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655507" y="3203910"/>
            <a:ext cx="821690" cy="417195"/>
            <a:chOff x="8655507" y="3203910"/>
            <a:chExt cx="821690" cy="417195"/>
          </a:xfrm>
        </p:grpSpPr>
        <p:sp>
          <p:nvSpPr>
            <p:cNvPr id="57" name="object 57"/>
            <p:cNvSpPr/>
            <p:nvPr/>
          </p:nvSpPr>
          <p:spPr>
            <a:xfrm>
              <a:off x="8661857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808831" y="0"/>
                  </a:moveTo>
                  <a:lnTo>
                    <a:pt x="0" y="0"/>
                  </a:lnTo>
                  <a:lnTo>
                    <a:pt x="0" y="404414"/>
                  </a:lnTo>
                  <a:lnTo>
                    <a:pt x="808831" y="404414"/>
                  </a:lnTo>
                  <a:lnTo>
                    <a:pt x="8088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61857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0" y="0"/>
                  </a:moveTo>
                  <a:lnTo>
                    <a:pt x="808831" y="0"/>
                  </a:lnTo>
                  <a:lnTo>
                    <a:pt x="808831" y="404415"/>
                  </a:lnTo>
                  <a:lnTo>
                    <a:pt x="0" y="404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661857" y="3210260"/>
            <a:ext cx="8089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0"/>
              </a:lnSpc>
            </a:pPr>
            <a:r>
              <a:rPr sz="1650" spc="15" baseline="-1515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634191" y="3203910"/>
            <a:ext cx="821690" cy="417195"/>
            <a:chOff x="9634191" y="3203910"/>
            <a:chExt cx="821690" cy="417195"/>
          </a:xfrm>
        </p:grpSpPr>
        <p:sp>
          <p:nvSpPr>
            <p:cNvPr id="61" name="object 61"/>
            <p:cNvSpPr/>
            <p:nvPr/>
          </p:nvSpPr>
          <p:spPr>
            <a:xfrm>
              <a:off x="9640541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808831" y="0"/>
                  </a:moveTo>
                  <a:lnTo>
                    <a:pt x="0" y="0"/>
                  </a:lnTo>
                  <a:lnTo>
                    <a:pt x="0" y="404414"/>
                  </a:lnTo>
                  <a:lnTo>
                    <a:pt x="808831" y="404414"/>
                  </a:lnTo>
                  <a:lnTo>
                    <a:pt x="8088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640541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0" y="0"/>
                  </a:moveTo>
                  <a:lnTo>
                    <a:pt x="808831" y="0"/>
                  </a:lnTo>
                  <a:lnTo>
                    <a:pt x="808831" y="404415"/>
                  </a:lnTo>
                  <a:lnTo>
                    <a:pt x="0" y="404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640541" y="3210260"/>
            <a:ext cx="8089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0"/>
              </a:lnSpc>
            </a:pPr>
            <a:r>
              <a:rPr sz="1650" spc="7" baseline="-1515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0612878" y="3203910"/>
            <a:ext cx="821690" cy="417195"/>
            <a:chOff x="10612878" y="3203910"/>
            <a:chExt cx="821690" cy="417195"/>
          </a:xfrm>
        </p:grpSpPr>
        <p:sp>
          <p:nvSpPr>
            <p:cNvPr id="65" name="object 65"/>
            <p:cNvSpPr/>
            <p:nvPr/>
          </p:nvSpPr>
          <p:spPr>
            <a:xfrm>
              <a:off x="10619228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808831" y="0"/>
                  </a:moveTo>
                  <a:lnTo>
                    <a:pt x="0" y="0"/>
                  </a:lnTo>
                  <a:lnTo>
                    <a:pt x="0" y="404414"/>
                  </a:lnTo>
                  <a:lnTo>
                    <a:pt x="808831" y="404414"/>
                  </a:lnTo>
                  <a:lnTo>
                    <a:pt x="8088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619228" y="3210260"/>
              <a:ext cx="808990" cy="404495"/>
            </a:xfrm>
            <a:custGeom>
              <a:avLst/>
              <a:gdLst/>
              <a:ahLst/>
              <a:cxnLst/>
              <a:rect l="l" t="t" r="r" b="b"/>
              <a:pathLst>
                <a:path w="808990" h="404495">
                  <a:moveTo>
                    <a:pt x="0" y="0"/>
                  </a:moveTo>
                  <a:lnTo>
                    <a:pt x="808831" y="0"/>
                  </a:lnTo>
                  <a:lnTo>
                    <a:pt x="808831" y="404415"/>
                  </a:lnTo>
                  <a:lnTo>
                    <a:pt x="0" y="404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0619228" y="3210260"/>
            <a:ext cx="8089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0"/>
              </a:lnSpc>
            </a:pPr>
            <a:r>
              <a:rPr sz="1650" spc="7" baseline="-1515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6710" y="3925316"/>
            <a:ext cx="73977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6954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76329" y="3925316"/>
            <a:ext cx="73977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15303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54906" y="4506921"/>
            <a:ext cx="2225675" cy="776605"/>
            <a:chOff x="254906" y="4506921"/>
            <a:chExt cx="2225675" cy="776605"/>
          </a:xfrm>
        </p:grpSpPr>
        <p:sp>
          <p:nvSpPr>
            <p:cNvPr id="71" name="object 71"/>
            <p:cNvSpPr/>
            <p:nvPr/>
          </p:nvSpPr>
          <p:spPr>
            <a:xfrm>
              <a:off x="261257" y="4513271"/>
              <a:ext cx="2212975" cy="763905"/>
            </a:xfrm>
            <a:custGeom>
              <a:avLst/>
              <a:gdLst/>
              <a:ahLst/>
              <a:cxnLst/>
              <a:rect l="l" t="t" r="r" b="b"/>
              <a:pathLst>
                <a:path w="2212975" h="763904">
                  <a:moveTo>
                    <a:pt x="2212521" y="0"/>
                  </a:moveTo>
                  <a:lnTo>
                    <a:pt x="1106261" y="381679"/>
                  </a:lnTo>
                  <a:lnTo>
                    <a:pt x="0" y="0"/>
                  </a:lnTo>
                  <a:lnTo>
                    <a:pt x="0" y="381679"/>
                  </a:lnTo>
                  <a:lnTo>
                    <a:pt x="1106261" y="763358"/>
                  </a:lnTo>
                  <a:lnTo>
                    <a:pt x="2212521" y="381679"/>
                  </a:lnTo>
                  <a:lnTo>
                    <a:pt x="221252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1256" y="4513271"/>
              <a:ext cx="2212975" cy="763905"/>
            </a:xfrm>
            <a:custGeom>
              <a:avLst/>
              <a:gdLst/>
              <a:ahLst/>
              <a:cxnLst/>
              <a:rect l="l" t="t" r="r" b="b"/>
              <a:pathLst>
                <a:path w="2212975" h="763904">
                  <a:moveTo>
                    <a:pt x="2212522" y="0"/>
                  </a:moveTo>
                  <a:lnTo>
                    <a:pt x="2212522" y="381680"/>
                  </a:lnTo>
                  <a:lnTo>
                    <a:pt x="1106261" y="763360"/>
                  </a:lnTo>
                  <a:lnTo>
                    <a:pt x="0" y="381680"/>
                  </a:lnTo>
                  <a:lnTo>
                    <a:pt x="0" y="0"/>
                  </a:lnTo>
                  <a:lnTo>
                    <a:pt x="1106261" y="381680"/>
                  </a:lnTo>
                  <a:lnTo>
                    <a:pt x="2212522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61932" y="5296916"/>
            <a:ext cx="1986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Flagship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Bonus-150/-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3349896" y="3735594"/>
          <a:ext cx="3306445" cy="54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450"/>
                <a:gridCol w="1264285"/>
                <a:gridCol w="981710"/>
              </a:tblGrid>
              <a:tr h="271780">
                <a:tc>
                  <a:txBody>
                    <a:bodyPr/>
                    <a:lstStyle/>
                    <a:p>
                      <a:pPr marR="274320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2500BV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1780">
                <a:tc>
                  <a:txBody>
                    <a:bodyPr/>
                    <a:lstStyle/>
                    <a:p>
                      <a:pPr marR="290195" algn="ctr">
                        <a:lnSpc>
                          <a:spcPts val="20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20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ts val="20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75" name="object 75"/>
          <p:cNvGrpSpPr/>
          <p:nvPr/>
        </p:nvGrpSpPr>
        <p:grpSpPr>
          <a:xfrm>
            <a:off x="3283856" y="4256288"/>
            <a:ext cx="4035425" cy="869950"/>
            <a:chOff x="3283856" y="4256288"/>
            <a:chExt cx="4035425" cy="869950"/>
          </a:xfrm>
        </p:grpSpPr>
        <p:sp>
          <p:nvSpPr>
            <p:cNvPr id="76" name="object 76"/>
            <p:cNvSpPr/>
            <p:nvPr/>
          </p:nvSpPr>
          <p:spPr>
            <a:xfrm>
              <a:off x="3290206" y="4262638"/>
              <a:ext cx="4022725" cy="857250"/>
            </a:xfrm>
            <a:custGeom>
              <a:avLst/>
              <a:gdLst/>
              <a:ahLst/>
              <a:cxnLst/>
              <a:rect l="l" t="t" r="r" b="b"/>
              <a:pathLst>
                <a:path w="4022725" h="857250">
                  <a:moveTo>
                    <a:pt x="4022195" y="0"/>
                  </a:moveTo>
                  <a:lnTo>
                    <a:pt x="2011098" y="428627"/>
                  </a:lnTo>
                  <a:lnTo>
                    <a:pt x="0" y="0"/>
                  </a:lnTo>
                  <a:lnTo>
                    <a:pt x="0" y="428627"/>
                  </a:lnTo>
                  <a:lnTo>
                    <a:pt x="2011098" y="857250"/>
                  </a:lnTo>
                  <a:lnTo>
                    <a:pt x="4022195" y="428627"/>
                  </a:lnTo>
                  <a:lnTo>
                    <a:pt x="402219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90206" y="4262638"/>
              <a:ext cx="4022725" cy="857250"/>
            </a:xfrm>
            <a:custGeom>
              <a:avLst/>
              <a:gdLst/>
              <a:ahLst/>
              <a:cxnLst/>
              <a:rect l="l" t="t" r="r" b="b"/>
              <a:pathLst>
                <a:path w="4022725" h="857250">
                  <a:moveTo>
                    <a:pt x="4022196" y="0"/>
                  </a:moveTo>
                  <a:lnTo>
                    <a:pt x="4022196" y="428627"/>
                  </a:lnTo>
                  <a:lnTo>
                    <a:pt x="2011098" y="857250"/>
                  </a:lnTo>
                  <a:lnTo>
                    <a:pt x="0" y="428627"/>
                  </a:lnTo>
                  <a:lnTo>
                    <a:pt x="0" y="0"/>
                  </a:lnTo>
                  <a:lnTo>
                    <a:pt x="2011098" y="428627"/>
                  </a:lnTo>
                  <a:lnTo>
                    <a:pt x="4022196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467043" y="5376164"/>
            <a:ext cx="1986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Flagship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Bonus-500/-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759970" y="3815588"/>
            <a:ext cx="237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5000BV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5000BV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5000BV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322742" y="3815588"/>
            <a:ext cx="73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651746" y="4113176"/>
            <a:ext cx="3784600" cy="869950"/>
            <a:chOff x="7651746" y="4113176"/>
            <a:chExt cx="3784600" cy="869950"/>
          </a:xfrm>
        </p:grpSpPr>
        <p:sp>
          <p:nvSpPr>
            <p:cNvPr id="82" name="object 82"/>
            <p:cNvSpPr/>
            <p:nvPr/>
          </p:nvSpPr>
          <p:spPr>
            <a:xfrm>
              <a:off x="7658095" y="4119526"/>
              <a:ext cx="3771900" cy="857250"/>
            </a:xfrm>
            <a:custGeom>
              <a:avLst/>
              <a:gdLst/>
              <a:ahLst/>
              <a:cxnLst/>
              <a:rect l="l" t="t" r="r" b="b"/>
              <a:pathLst>
                <a:path w="3771900" h="857250">
                  <a:moveTo>
                    <a:pt x="3771901" y="0"/>
                  </a:moveTo>
                  <a:lnTo>
                    <a:pt x="1885951" y="428546"/>
                  </a:lnTo>
                  <a:lnTo>
                    <a:pt x="0" y="0"/>
                  </a:lnTo>
                  <a:lnTo>
                    <a:pt x="0" y="428546"/>
                  </a:lnTo>
                  <a:lnTo>
                    <a:pt x="1885951" y="857092"/>
                  </a:lnTo>
                  <a:lnTo>
                    <a:pt x="3771901" y="428546"/>
                  </a:lnTo>
                  <a:lnTo>
                    <a:pt x="377190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58096" y="4119526"/>
              <a:ext cx="3771900" cy="857250"/>
            </a:xfrm>
            <a:custGeom>
              <a:avLst/>
              <a:gdLst/>
              <a:ahLst/>
              <a:cxnLst/>
              <a:rect l="l" t="t" r="r" b="b"/>
              <a:pathLst>
                <a:path w="3771900" h="857250">
                  <a:moveTo>
                    <a:pt x="3771901" y="0"/>
                  </a:moveTo>
                  <a:lnTo>
                    <a:pt x="3771901" y="428546"/>
                  </a:lnTo>
                  <a:lnTo>
                    <a:pt x="1885951" y="857093"/>
                  </a:lnTo>
                  <a:lnTo>
                    <a:pt x="0" y="428546"/>
                  </a:lnTo>
                  <a:lnTo>
                    <a:pt x="0" y="0"/>
                  </a:lnTo>
                  <a:lnTo>
                    <a:pt x="1885951" y="428546"/>
                  </a:lnTo>
                  <a:lnTo>
                    <a:pt x="3771901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618581" y="5376164"/>
            <a:ext cx="2154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Flagship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1050/-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0"/>
            <a:ext cx="8543925" cy="1329055"/>
            <a:chOff x="381000" y="0"/>
            <a:chExt cx="8543925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0"/>
              <a:ext cx="7726680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6" y="749808"/>
              <a:ext cx="6897624" cy="115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7664" y="0"/>
              <a:ext cx="1706879" cy="13289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697" y="0"/>
            <a:ext cx="8256905" cy="168656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46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Flagship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Continue</a:t>
            </a:r>
            <a:r>
              <a:rPr spc="-10" dirty="0"/>
              <a:t>…..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600" dirty="0"/>
              <a:t>Ex.</a:t>
            </a:r>
            <a:r>
              <a:rPr sz="3600" spc="-40" dirty="0"/>
              <a:t> </a:t>
            </a:r>
            <a:r>
              <a:rPr sz="3600" spc="-5" dirty="0"/>
              <a:t>6%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3367859" y="1865975"/>
            <a:ext cx="4899025" cy="968375"/>
            <a:chOff x="3367859" y="1865975"/>
            <a:chExt cx="4899025" cy="968375"/>
          </a:xfrm>
        </p:grpSpPr>
        <p:sp>
          <p:nvSpPr>
            <p:cNvPr id="8" name="object 8"/>
            <p:cNvSpPr/>
            <p:nvPr/>
          </p:nvSpPr>
          <p:spPr>
            <a:xfrm>
              <a:off x="5817194" y="2545323"/>
              <a:ext cx="2443480" cy="283210"/>
            </a:xfrm>
            <a:custGeom>
              <a:avLst/>
              <a:gdLst/>
              <a:ahLst/>
              <a:cxnLst/>
              <a:rect l="l" t="t" r="r" b="b"/>
              <a:pathLst>
                <a:path w="2443479" h="283210">
                  <a:moveTo>
                    <a:pt x="0" y="0"/>
                  </a:moveTo>
                  <a:lnTo>
                    <a:pt x="0" y="141329"/>
                  </a:lnTo>
                  <a:lnTo>
                    <a:pt x="2442984" y="141329"/>
                  </a:lnTo>
                  <a:lnTo>
                    <a:pt x="2442984" y="282659"/>
                  </a:lnTo>
                </a:path>
                <a:path w="2443479" h="283210">
                  <a:moveTo>
                    <a:pt x="0" y="0"/>
                  </a:moveTo>
                  <a:lnTo>
                    <a:pt x="0" y="141329"/>
                  </a:lnTo>
                  <a:lnTo>
                    <a:pt x="814328" y="141329"/>
                  </a:lnTo>
                  <a:lnTo>
                    <a:pt x="814328" y="28265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2866" y="2545323"/>
              <a:ext cx="814705" cy="283210"/>
            </a:xfrm>
            <a:custGeom>
              <a:avLst/>
              <a:gdLst/>
              <a:ahLst/>
              <a:cxnLst/>
              <a:rect l="l" t="t" r="r" b="b"/>
              <a:pathLst>
                <a:path w="814704" h="283210">
                  <a:moveTo>
                    <a:pt x="814328" y="0"/>
                  </a:moveTo>
                  <a:lnTo>
                    <a:pt x="814328" y="141329"/>
                  </a:lnTo>
                  <a:lnTo>
                    <a:pt x="0" y="141329"/>
                  </a:lnTo>
                  <a:lnTo>
                    <a:pt x="0" y="28265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4209" y="2545323"/>
              <a:ext cx="2443480" cy="283210"/>
            </a:xfrm>
            <a:custGeom>
              <a:avLst/>
              <a:gdLst/>
              <a:ahLst/>
              <a:cxnLst/>
              <a:rect l="l" t="t" r="r" b="b"/>
              <a:pathLst>
                <a:path w="2443479" h="283210">
                  <a:moveTo>
                    <a:pt x="2442984" y="0"/>
                  </a:moveTo>
                  <a:lnTo>
                    <a:pt x="2442984" y="141329"/>
                  </a:lnTo>
                  <a:lnTo>
                    <a:pt x="0" y="141329"/>
                  </a:lnTo>
                  <a:lnTo>
                    <a:pt x="0" y="28265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4195" y="1872325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1345996" y="0"/>
                  </a:moveTo>
                  <a:lnTo>
                    <a:pt x="0" y="0"/>
                  </a:lnTo>
                  <a:lnTo>
                    <a:pt x="0" y="672998"/>
                  </a:lnTo>
                  <a:lnTo>
                    <a:pt x="1345996" y="672998"/>
                  </a:lnTo>
                  <a:lnTo>
                    <a:pt x="134599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4195" y="1872325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0" y="0"/>
                  </a:moveTo>
                  <a:lnTo>
                    <a:pt x="1345997" y="0"/>
                  </a:lnTo>
                  <a:lnTo>
                    <a:pt x="1345997" y="672998"/>
                  </a:lnTo>
                  <a:lnTo>
                    <a:pt x="0" y="6729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44196" y="1872325"/>
            <a:ext cx="1346200" cy="67310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94861" y="2821633"/>
            <a:ext cx="1358900" cy="685800"/>
            <a:chOff x="2694861" y="2821633"/>
            <a:chExt cx="1358900" cy="685800"/>
          </a:xfrm>
        </p:grpSpPr>
        <p:sp>
          <p:nvSpPr>
            <p:cNvPr id="15" name="object 15"/>
            <p:cNvSpPr/>
            <p:nvPr/>
          </p:nvSpPr>
          <p:spPr>
            <a:xfrm>
              <a:off x="2701211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1345996" y="0"/>
                  </a:moveTo>
                  <a:lnTo>
                    <a:pt x="0" y="0"/>
                  </a:lnTo>
                  <a:lnTo>
                    <a:pt x="0" y="672998"/>
                  </a:lnTo>
                  <a:lnTo>
                    <a:pt x="1345996" y="672998"/>
                  </a:lnTo>
                  <a:lnTo>
                    <a:pt x="134599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1211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0" y="0"/>
                  </a:moveTo>
                  <a:lnTo>
                    <a:pt x="1345997" y="0"/>
                  </a:lnTo>
                  <a:lnTo>
                    <a:pt x="1345997" y="672998"/>
                  </a:lnTo>
                  <a:lnTo>
                    <a:pt x="0" y="6729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01211" y="2827983"/>
            <a:ext cx="134620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sz="2850" spc="-30" baseline="-1754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3518" y="2821633"/>
            <a:ext cx="1358900" cy="685800"/>
            <a:chOff x="4323518" y="2821633"/>
            <a:chExt cx="1358900" cy="685800"/>
          </a:xfrm>
        </p:grpSpPr>
        <p:sp>
          <p:nvSpPr>
            <p:cNvPr id="19" name="object 19"/>
            <p:cNvSpPr/>
            <p:nvPr/>
          </p:nvSpPr>
          <p:spPr>
            <a:xfrm>
              <a:off x="4329868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1345996" y="0"/>
                  </a:moveTo>
                  <a:lnTo>
                    <a:pt x="0" y="0"/>
                  </a:lnTo>
                  <a:lnTo>
                    <a:pt x="0" y="672998"/>
                  </a:lnTo>
                  <a:lnTo>
                    <a:pt x="1345996" y="672998"/>
                  </a:lnTo>
                  <a:lnTo>
                    <a:pt x="134599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9868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0" y="0"/>
                  </a:moveTo>
                  <a:lnTo>
                    <a:pt x="1345997" y="0"/>
                  </a:lnTo>
                  <a:lnTo>
                    <a:pt x="1345997" y="672998"/>
                  </a:lnTo>
                  <a:lnTo>
                    <a:pt x="0" y="6729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29868" y="2827983"/>
            <a:ext cx="134620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sz="2850" spc="-22" baseline="-1754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52175" y="2821633"/>
            <a:ext cx="1358900" cy="685800"/>
            <a:chOff x="5952175" y="2821633"/>
            <a:chExt cx="1358900" cy="685800"/>
          </a:xfrm>
        </p:grpSpPr>
        <p:sp>
          <p:nvSpPr>
            <p:cNvPr id="23" name="object 23"/>
            <p:cNvSpPr/>
            <p:nvPr/>
          </p:nvSpPr>
          <p:spPr>
            <a:xfrm>
              <a:off x="5958525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1345996" y="0"/>
                  </a:moveTo>
                  <a:lnTo>
                    <a:pt x="0" y="0"/>
                  </a:lnTo>
                  <a:lnTo>
                    <a:pt x="0" y="672998"/>
                  </a:lnTo>
                  <a:lnTo>
                    <a:pt x="1345996" y="672998"/>
                  </a:lnTo>
                  <a:lnTo>
                    <a:pt x="134599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58525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0" y="0"/>
                  </a:moveTo>
                  <a:lnTo>
                    <a:pt x="1345997" y="0"/>
                  </a:lnTo>
                  <a:lnTo>
                    <a:pt x="1345997" y="672998"/>
                  </a:lnTo>
                  <a:lnTo>
                    <a:pt x="0" y="6729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58525" y="2827983"/>
            <a:ext cx="134620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sz="2850" spc="-30" baseline="-17543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580830" y="2821633"/>
            <a:ext cx="1358900" cy="685800"/>
            <a:chOff x="7580830" y="2821633"/>
            <a:chExt cx="1358900" cy="685800"/>
          </a:xfrm>
        </p:grpSpPr>
        <p:sp>
          <p:nvSpPr>
            <p:cNvPr id="27" name="object 27"/>
            <p:cNvSpPr/>
            <p:nvPr/>
          </p:nvSpPr>
          <p:spPr>
            <a:xfrm>
              <a:off x="7587180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1345996" y="0"/>
                  </a:moveTo>
                  <a:lnTo>
                    <a:pt x="0" y="0"/>
                  </a:lnTo>
                  <a:lnTo>
                    <a:pt x="0" y="672998"/>
                  </a:lnTo>
                  <a:lnTo>
                    <a:pt x="1345996" y="672998"/>
                  </a:lnTo>
                  <a:lnTo>
                    <a:pt x="134599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87180" y="2827983"/>
              <a:ext cx="1346200" cy="673100"/>
            </a:xfrm>
            <a:custGeom>
              <a:avLst/>
              <a:gdLst/>
              <a:ahLst/>
              <a:cxnLst/>
              <a:rect l="l" t="t" r="r" b="b"/>
              <a:pathLst>
                <a:path w="1346200" h="673100">
                  <a:moveTo>
                    <a:pt x="0" y="0"/>
                  </a:moveTo>
                  <a:lnTo>
                    <a:pt x="1345997" y="0"/>
                  </a:lnTo>
                  <a:lnTo>
                    <a:pt x="1345997" y="672998"/>
                  </a:lnTo>
                  <a:lnTo>
                    <a:pt x="0" y="6729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87180" y="2827983"/>
            <a:ext cx="1346200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35"/>
              </a:lnSpc>
            </a:pPr>
            <a:r>
              <a:rPr sz="2850" spc="-15" baseline="-17543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11759" y="3693667"/>
            <a:ext cx="104330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32702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54775" y="3693667"/>
            <a:ext cx="104330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Lakh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42545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09771" y="3693667"/>
            <a:ext cx="73977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31623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62727" y="3693667"/>
            <a:ext cx="73977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2500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  <a:p>
            <a:pPr marL="3003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81168" y="4754371"/>
            <a:ext cx="4856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Flagship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60000+60000+300+150=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1,20,450/-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0"/>
            <a:ext cx="9013190" cy="1335405"/>
            <a:chOff x="304800" y="0"/>
            <a:chExt cx="9013190" cy="133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0"/>
              <a:ext cx="1914144" cy="1335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927" y="0"/>
              <a:ext cx="6812280" cy="1335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503" y="755904"/>
              <a:ext cx="5983224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143" y="0"/>
              <a:ext cx="2069592" cy="13350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6827" y="2539"/>
            <a:ext cx="8147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10.</a:t>
            </a:r>
            <a:r>
              <a:rPr spc="-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Super Flagship Bonus</a:t>
            </a:r>
            <a:r>
              <a:rPr spc="-5" dirty="0"/>
              <a:t>: 5%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486248" y="1271295"/>
            <a:ext cx="3860800" cy="1141730"/>
            <a:chOff x="2486248" y="1271295"/>
            <a:chExt cx="3860800" cy="1141730"/>
          </a:xfrm>
        </p:grpSpPr>
        <p:sp>
          <p:nvSpPr>
            <p:cNvPr id="9" name="object 9"/>
            <p:cNvSpPr/>
            <p:nvPr/>
          </p:nvSpPr>
          <p:spPr>
            <a:xfrm>
              <a:off x="4416425" y="2072613"/>
              <a:ext cx="1924050" cy="334010"/>
            </a:xfrm>
            <a:custGeom>
              <a:avLst/>
              <a:gdLst/>
              <a:ahLst/>
              <a:cxnLst/>
              <a:rect l="l" t="t" r="r" b="b"/>
              <a:pathLst>
                <a:path w="1924050" h="334010">
                  <a:moveTo>
                    <a:pt x="0" y="0"/>
                  </a:moveTo>
                  <a:lnTo>
                    <a:pt x="0" y="166943"/>
                  </a:lnTo>
                  <a:lnTo>
                    <a:pt x="1923825" y="166943"/>
                  </a:lnTo>
                  <a:lnTo>
                    <a:pt x="1923825" y="333887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6425" y="2072613"/>
              <a:ext cx="0" cy="334010"/>
            </a:xfrm>
            <a:custGeom>
              <a:avLst/>
              <a:gdLst/>
              <a:ahLst/>
              <a:cxnLst/>
              <a:rect l="l" t="t" r="r" b="b"/>
              <a:pathLst>
                <a:path h="334010">
                  <a:moveTo>
                    <a:pt x="0" y="0"/>
                  </a:moveTo>
                  <a:lnTo>
                    <a:pt x="0" y="333887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2598" y="2072613"/>
              <a:ext cx="1924050" cy="334010"/>
            </a:xfrm>
            <a:custGeom>
              <a:avLst/>
              <a:gdLst/>
              <a:ahLst/>
              <a:cxnLst/>
              <a:rect l="l" t="t" r="r" b="b"/>
              <a:pathLst>
                <a:path w="1924050" h="334010">
                  <a:moveTo>
                    <a:pt x="1923825" y="0"/>
                  </a:moveTo>
                  <a:lnTo>
                    <a:pt x="1923825" y="166943"/>
                  </a:lnTo>
                  <a:lnTo>
                    <a:pt x="0" y="166943"/>
                  </a:lnTo>
                  <a:lnTo>
                    <a:pt x="0" y="333887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1455" y="1277645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1589938" y="0"/>
                  </a:moveTo>
                  <a:lnTo>
                    <a:pt x="0" y="0"/>
                  </a:lnTo>
                  <a:lnTo>
                    <a:pt x="0" y="794967"/>
                  </a:lnTo>
                  <a:lnTo>
                    <a:pt x="1589938" y="794967"/>
                  </a:lnTo>
                  <a:lnTo>
                    <a:pt x="158993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1455" y="1277645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0" y="0"/>
                  </a:moveTo>
                  <a:lnTo>
                    <a:pt x="1589938" y="0"/>
                  </a:lnTo>
                  <a:lnTo>
                    <a:pt x="1589938" y="794969"/>
                  </a:lnTo>
                  <a:lnTo>
                    <a:pt x="0" y="7949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21455" y="1277645"/>
            <a:ext cx="1590040" cy="79502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91279" y="2400151"/>
            <a:ext cx="1602740" cy="807720"/>
            <a:chOff x="1691279" y="2400151"/>
            <a:chExt cx="1602740" cy="807720"/>
          </a:xfrm>
        </p:grpSpPr>
        <p:sp>
          <p:nvSpPr>
            <p:cNvPr id="16" name="object 16"/>
            <p:cNvSpPr/>
            <p:nvPr/>
          </p:nvSpPr>
          <p:spPr>
            <a:xfrm>
              <a:off x="1697629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1589938" y="0"/>
                  </a:moveTo>
                  <a:lnTo>
                    <a:pt x="0" y="0"/>
                  </a:lnTo>
                  <a:lnTo>
                    <a:pt x="0" y="794969"/>
                  </a:lnTo>
                  <a:lnTo>
                    <a:pt x="1589938" y="794969"/>
                  </a:lnTo>
                  <a:lnTo>
                    <a:pt x="158993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7629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0" y="0"/>
                  </a:moveTo>
                  <a:lnTo>
                    <a:pt x="1589938" y="0"/>
                  </a:lnTo>
                  <a:lnTo>
                    <a:pt x="1589938" y="794969"/>
                  </a:lnTo>
                  <a:lnTo>
                    <a:pt x="0" y="7949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7629" y="2406501"/>
            <a:ext cx="15900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95"/>
              </a:lnSpc>
            </a:pPr>
            <a:r>
              <a:rPr sz="3300" spc="-30" baseline="-1767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5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15105" y="2400151"/>
            <a:ext cx="1602740" cy="807720"/>
            <a:chOff x="3615105" y="2400151"/>
            <a:chExt cx="1602740" cy="807720"/>
          </a:xfrm>
        </p:grpSpPr>
        <p:sp>
          <p:nvSpPr>
            <p:cNvPr id="20" name="object 20"/>
            <p:cNvSpPr/>
            <p:nvPr/>
          </p:nvSpPr>
          <p:spPr>
            <a:xfrm>
              <a:off x="3621455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1589938" y="0"/>
                  </a:moveTo>
                  <a:lnTo>
                    <a:pt x="0" y="0"/>
                  </a:lnTo>
                  <a:lnTo>
                    <a:pt x="0" y="794969"/>
                  </a:lnTo>
                  <a:lnTo>
                    <a:pt x="1589938" y="794969"/>
                  </a:lnTo>
                  <a:lnTo>
                    <a:pt x="158993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1455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39" h="795019">
                  <a:moveTo>
                    <a:pt x="0" y="0"/>
                  </a:moveTo>
                  <a:lnTo>
                    <a:pt x="1589938" y="0"/>
                  </a:lnTo>
                  <a:lnTo>
                    <a:pt x="1589938" y="794969"/>
                  </a:lnTo>
                  <a:lnTo>
                    <a:pt x="0" y="7949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21455" y="2406501"/>
            <a:ext cx="15900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95"/>
              </a:lnSpc>
            </a:pPr>
            <a:r>
              <a:rPr sz="3300" spc="-22" baseline="-1767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5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38932" y="2400151"/>
            <a:ext cx="1602740" cy="807720"/>
            <a:chOff x="5538932" y="2400151"/>
            <a:chExt cx="1602740" cy="807720"/>
          </a:xfrm>
        </p:grpSpPr>
        <p:sp>
          <p:nvSpPr>
            <p:cNvPr id="24" name="object 24"/>
            <p:cNvSpPr/>
            <p:nvPr/>
          </p:nvSpPr>
          <p:spPr>
            <a:xfrm>
              <a:off x="5545282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40" h="795019">
                  <a:moveTo>
                    <a:pt x="1589937" y="0"/>
                  </a:moveTo>
                  <a:lnTo>
                    <a:pt x="0" y="0"/>
                  </a:lnTo>
                  <a:lnTo>
                    <a:pt x="0" y="794969"/>
                  </a:lnTo>
                  <a:lnTo>
                    <a:pt x="1589937" y="794969"/>
                  </a:lnTo>
                  <a:lnTo>
                    <a:pt x="158993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45282" y="2406501"/>
              <a:ext cx="1590040" cy="795020"/>
            </a:xfrm>
            <a:custGeom>
              <a:avLst/>
              <a:gdLst/>
              <a:ahLst/>
              <a:cxnLst/>
              <a:rect l="l" t="t" r="r" b="b"/>
              <a:pathLst>
                <a:path w="1590040" h="795019">
                  <a:moveTo>
                    <a:pt x="0" y="0"/>
                  </a:moveTo>
                  <a:lnTo>
                    <a:pt x="1589938" y="0"/>
                  </a:lnTo>
                  <a:lnTo>
                    <a:pt x="1589938" y="794969"/>
                  </a:lnTo>
                  <a:lnTo>
                    <a:pt x="0" y="7949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45282" y="2406501"/>
            <a:ext cx="15900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95"/>
              </a:lnSpc>
            </a:pPr>
            <a:r>
              <a:rPr sz="3300" spc="-37" baseline="-1767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15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76004" y="3327908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0648" y="3327908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6766" y="3327908"/>
            <a:ext cx="408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4755" algn="l"/>
              </a:tabLst>
            </a:pPr>
            <a:r>
              <a:rPr sz="1800" spc="-5" dirty="0">
                <a:latin typeface="Calibri"/>
                <a:cs typeface="Calibri"/>
              </a:rPr>
              <a:t>10,000BV	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5" dirty="0">
                <a:latin typeface="Calibri"/>
                <a:cs typeface="Calibri"/>
              </a:rPr>
              <a:t>Point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1 </a:t>
            </a:r>
            <a:r>
              <a:rPr sz="1800" spc="-5" dirty="0">
                <a:latin typeface="Calibri"/>
                <a:cs typeface="Calibri"/>
              </a:rPr>
              <a:t>SFP=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5000-6000/-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76004" y="3873500"/>
            <a:ext cx="50749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6655" algn="l"/>
                <a:tab pos="4146550" algn="l"/>
              </a:tabLst>
            </a:pP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ed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ed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Calibri"/>
              <a:cs typeface="Calibri"/>
            </a:endParaRPr>
          </a:p>
          <a:p>
            <a:pPr marL="86995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Imp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Points: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Max </a:t>
            </a:r>
            <a:r>
              <a:rPr sz="1800" dirty="0">
                <a:latin typeface="Calibri"/>
                <a:cs typeface="Calibri"/>
              </a:rPr>
              <a:t>15000/-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 </a:t>
            </a:r>
            <a:r>
              <a:rPr sz="1800" spc="-5" dirty="0">
                <a:latin typeface="Calibri"/>
                <a:cs typeface="Calibri"/>
              </a:rPr>
              <a:t>point), Now </a:t>
            </a:r>
            <a:r>
              <a:rPr sz="1800" dirty="0">
                <a:latin typeface="Calibri"/>
                <a:cs typeface="Calibri"/>
              </a:rPr>
              <a:t>9200/-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-5" dirty="0">
                <a:latin typeface="Calibri"/>
                <a:cs typeface="Calibri"/>
              </a:rPr>
              <a:t> point)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7449" y="3873500"/>
            <a:ext cx="1729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0389" y="5327396"/>
            <a:ext cx="48710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Super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Income+</a:t>
            </a:r>
            <a:r>
              <a:rPr sz="1800" dirty="0">
                <a:latin typeface="Calibri"/>
                <a:cs typeface="Calibri"/>
              </a:rPr>
              <a:t> Super </a:t>
            </a:r>
            <a:r>
              <a:rPr sz="1800" spc="-5" dirty="0">
                <a:latin typeface="Calibri"/>
                <a:cs typeface="Calibri"/>
              </a:rPr>
              <a:t>flagship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ts val="2135"/>
              </a:lnSpc>
              <a:tabLst>
                <a:tab pos="2026920" algn="l"/>
                <a:tab pos="2350770" algn="l"/>
              </a:tabLst>
            </a:pPr>
            <a:r>
              <a:rPr sz="1800" spc="-5" dirty="0">
                <a:latin typeface="Calibri"/>
                <a:cs typeface="Calibri"/>
              </a:rPr>
              <a:t>14000-20000	</a:t>
            </a:r>
            <a:r>
              <a:rPr sz="1800" dirty="0">
                <a:latin typeface="Calibri"/>
                <a:cs typeface="Calibri"/>
              </a:rPr>
              <a:t>+	10,000.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24,000–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25000/-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0"/>
            <a:ext cx="8961120" cy="1329055"/>
            <a:chOff x="396240" y="0"/>
            <a:chExt cx="8961120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0"/>
              <a:ext cx="1914144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368" y="0"/>
              <a:ext cx="6757416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4895" y="749808"/>
              <a:ext cx="5934456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7768" y="0"/>
              <a:ext cx="2069592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6347" y="0"/>
            <a:ext cx="8096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11.</a:t>
            </a:r>
            <a:r>
              <a:rPr spc="-15" dirty="0"/>
              <a:t> </a:t>
            </a:r>
            <a:r>
              <a:rPr u="heavy" spc="-30" dirty="0">
                <a:uFill>
                  <a:solidFill>
                    <a:srgbClr val="000000"/>
                  </a:solidFill>
                </a:uFill>
              </a:rPr>
              <a:t>Mega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 Flagship Bonus</a:t>
            </a:r>
            <a:r>
              <a:rPr spc="-5" dirty="0"/>
              <a:t>: 5%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87992" y="1739167"/>
            <a:ext cx="4873625" cy="963930"/>
            <a:chOff x="1587992" y="1739167"/>
            <a:chExt cx="4873625" cy="963930"/>
          </a:xfrm>
        </p:grpSpPr>
        <p:sp>
          <p:nvSpPr>
            <p:cNvPr id="9" name="object 9"/>
            <p:cNvSpPr/>
            <p:nvPr/>
          </p:nvSpPr>
          <p:spPr>
            <a:xfrm>
              <a:off x="4024539" y="2414991"/>
              <a:ext cx="2430780" cy="281305"/>
            </a:xfrm>
            <a:custGeom>
              <a:avLst/>
              <a:gdLst/>
              <a:ahLst/>
              <a:cxnLst/>
              <a:rect l="l" t="t" r="r" b="b"/>
              <a:pathLst>
                <a:path w="2430779" h="281305">
                  <a:moveTo>
                    <a:pt x="0" y="0"/>
                  </a:moveTo>
                  <a:lnTo>
                    <a:pt x="0" y="140589"/>
                  </a:lnTo>
                  <a:lnTo>
                    <a:pt x="2430196" y="140589"/>
                  </a:lnTo>
                  <a:lnTo>
                    <a:pt x="2430196" y="281179"/>
                  </a:lnTo>
                </a:path>
                <a:path w="2430779" h="281305">
                  <a:moveTo>
                    <a:pt x="0" y="0"/>
                  </a:moveTo>
                  <a:lnTo>
                    <a:pt x="0" y="140589"/>
                  </a:lnTo>
                  <a:lnTo>
                    <a:pt x="810065" y="140589"/>
                  </a:lnTo>
                  <a:lnTo>
                    <a:pt x="810065" y="28117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474" y="2414991"/>
              <a:ext cx="810260" cy="281305"/>
            </a:xfrm>
            <a:custGeom>
              <a:avLst/>
              <a:gdLst/>
              <a:ahLst/>
              <a:cxnLst/>
              <a:rect l="l" t="t" r="r" b="b"/>
              <a:pathLst>
                <a:path w="810260" h="281305">
                  <a:moveTo>
                    <a:pt x="810065" y="0"/>
                  </a:moveTo>
                  <a:lnTo>
                    <a:pt x="810065" y="140589"/>
                  </a:lnTo>
                  <a:lnTo>
                    <a:pt x="0" y="140589"/>
                  </a:lnTo>
                  <a:lnTo>
                    <a:pt x="0" y="28117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4342" y="2414991"/>
              <a:ext cx="2430780" cy="281305"/>
            </a:xfrm>
            <a:custGeom>
              <a:avLst/>
              <a:gdLst/>
              <a:ahLst/>
              <a:cxnLst/>
              <a:rect l="l" t="t" r="r" b="b"/>
              <a:pathLst>
                <a:path w="2430779" h="281305">
                  <a:moveTo>
                    <a:pt x="2430196" y="0"/>
                  </a:moveTo>
                  <a:lnTo>
                    <a:pt x="2430196" y="140589"/>
                  </a:lnTo>
                  <a:lnTo>
                    <a:pt x="0" y="140589"/>
                  </a:lnTo>
                  <a:lnTo>
                    <a:pt x="0" y="281179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5064" y="1745517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1338950" y="0"/>
                  </a:moveTo>
                  <a:lnTo>
                    <a:pt x="0" y="0"/>
                  </a:lnTo>
                  <a:lnTo>
                    <a:pt x="0" y="669475"/>
                  </a:lnTo>
                  <a:lnTo>
                    <a:pt x="1338950" y="669475"/>
                  </a:lnTo>
                  <a:lnTo>
                    <a:pt x="133895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064" y="1745517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0" y="0"/>
                  </a:moveTo>
                  <a:lnTo>
                    <a:pt x="1338951" y="0"/>
                  </a:lnTo>
                  <a:lnTo>
                    <a:pt x="1338951" y="669475"/>
                  </a:lnTo>
                  <a:lnTo>
                    <a:pt x="0" y="669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55064" y="1745517"/>
            <a:ext cx="1339215" cy="66992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8517" y="2689821"/>
            <a:ext cx="1351915" cy="682625"/>
            <a:chOff x="918517" y="2689821"/>
            <a:chExt cx="1351915" cy="682625"/>
          </a:xfrm>
        </p:grpSpPr>
        <p:sp>
          <p:nvSpPr>
            <p:cNvPr id="16" name="object 16"/>
            <p:cNvSpPr/>
            <p:nvPr/>
          </p:nvSpPr>
          <p:spPr>
            <a:xfrm>
              <a:off x="924867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1338951" y="0"/>
                  </a:moveTo>
                  <a:lnTo>
                    <a:pt x="0" y="0"/>
                  </a:lnTo>
                  <a:lnTo>
                    <a:pt x="0" y="669475"/>
                  </a:lnTo>
                  <a:lnTo>
                    <a:pt x="1338951" y="669475"/>
                  </a:lnTo>
                  <a:lnTo>
                    <a:pt x="13389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4867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0" y="0"/>
                  </a:moveTo>
                  <a:lnTo>
                    <a:pt x="1338951" y="0"/>
                  </a:lnTo>
                  <a:lnTo>
                    <a:pt x="1338951" y="669475"/>
                  </a:lnTo>
                  <a:lnTo>
                    <a:pt x="0" y="669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4867" y="2696171"/>
            <a:ext cx="133921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sz="2850" spc="-30" baseline="-1754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38647" y="2689821"/>
            <a:ext cx="1351915" cy="682625"/>
            <a:chOff x="2538647" y="2689821"/>
            <a:chExt cx="1351915" cy="682625"/>
          </a:xfrm>
        </p:grpSpPr>
        <p:sp>
          <p:nvSpPr>
            <p:cNvPr id="20" name="object 20"/>
            <p:cNvSpPr/>
            <p:nvPr/>
          </p:nvSpPr>
          <p:spPr>
            <a:xfrm>
              <a:off x="2544997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1338950" y="0"/>
                  </a:moveTo>
                  <a:lnTo>
                    <a:pt x="0" y="0"/>
                  </a:lnTo>
                  <a:lnTo>
                    <a:pt x="0" y="669475"/>
                  </a:lnTo>
                  <a:lnTo>
                    <a:pt x="1338950" y="669475"/>
                  </a:lnTo>
                  <a:lnTo>
                    <a:pt x="133895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4997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0" y="0"/>
                  </a:moveTo>
                  <a:lnTo>
                    <a:pt x="1338951" y="0"/>
                  </a:lnTo>
                  <a:lnTo>
                    <a:pt x="1338951" y="669475"/>
                  </a:lnTo>
                  <a:lnTo>
                    <a:pt x="0" y="669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44997" y="2696171"/>
            <a:ext cx="133921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sz="2850" spc="-22" baseline="-1754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58778" y="2689821"/>
            <a:ext cx="1351915" cy="682625"/>
            <a:chOff x="4158778" y="2689821"/>
            <a:chExt cx="1351915" cy="682625"/>
          </a:xfrm>
        </p:grpSpPr>
        <p:sp>
          <p:nvSpPr>
            <p:cNvPr id="24" name="object 24"/>
            <p:cNvSpPr/>
            <p:nvPr/>
          </p:nvSpPr>
          <p:spPr>
            <a:xfrm>
              <a:off x="4165128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1338950" y="0"/>
                  </a:moveTo>
                  <a:lnTo>
                    <a:pt x="0" y="0"/>
                  </a:lnTo>
                  <a:lnTo>
                    <a:pt x="0" y="669475"/>
                  </a:lnTo>
                  <a:lnTo>
                    <a:pt x="1338950" y="669475"/>
                  </a:lnTo>
                  <a:lnTo>
                    <a:pt x="133895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65128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4" h="669925">
                  <a:moveTo>
                    <a:pt x="0" y="0"/>
                  </a:moveTo>
                  <a:lnTo>
                    <a:pt x="1338951" y="0"/>
                  </a:lnTo>
                  <a:lnTo>
                    <a:pt x="1338951" y="669475"/>
                  </a:lnTo>
                  <a:lnTo>
                    <a:pt x="0" y="669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65128" y="2696171"/>
            <a:ext cx="133921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sz="2850" spc="-30" baseline="-17543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78910" y="2689821"/>
            <a:ext cx="1351915" cy="682625"/>
            <a:chOff x="5778910" y="2689821"/>
            <a:chExt cx="1351915" cy="682625"/>
          </a:xfrm>
        </p:grpSpPr>
        <p:sp>
          <p:nvSpPr>
            <p:cNvPr id="28" name="object 28"/>
            <p:cNvSpPr/>
            <p:nvPr/>
          </p:nvSpPr>
          <p:spPr>
            <a:xfrm>
              <a:off x="5785260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5" h="669925">
                  <a:moveTo>
                    <a:pt x="1338950" y="0"/>
                  </a:moveTo>
                  <a:lnTo>
                    <a:pt x="0" y="0"/>
                  </a:lnTo>
                  <a:lnTo>
                    <a:pt x="0" y="669475"/>
                  </a:lnTo>
                  <a:lnTo>
                    <a:pt x="1338950" y="669475"/>
                  </a:lnTo>
                  <a:lnTo>
                    <a:pt x="133895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85260" y="2696171"/>
              <a:ext cx="1339215" cy="669925"/>
            </a:xfrm>
            <a:custGeom>
              <a:avLst/>
              <a:gdLst/>
              <a:ahLst/>
              <a:cxnLst/>
              <a:rect l="l" t="t" r="r" b="b"/>
              <a:pathLst>
                <a:path w="1339215" h="669925">
                  <a:moveTo>
                    <a:pt x="0" y="0"/>
                  </a:moveTo>
                  <a:lnTo>
                    <a:pt x="1338951" y="0"/>
                  </a:lnTo>
                  <a:lnTo>
                    <a:pt x="1338951" y="669475"/>
                  </a:lnTo>
                  <a:lnTo>
                    <a:pt x="0" y="669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85260" y="2696171"/>
            <a:ext cx="133921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20"/>
              </a:lnSpc>
            </a:pPr>
            <a:r>
              <a:rPr sz="2850" spc="-15" baseline="-17543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2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5172" y="3382771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3554" y="3382771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9997" y="3382771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6115" y="3382771"/>
            <a:ext cx="3440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275" algn="l"/>
              </a:tabLst>
            </a:pPr>
            <a:r>
              <a:rPr sz="1800" spc="-5" dirty="0">
                <a:latin typeface="Calibri"/>
                <a:cs typeface="Calibri"/>
              </a:rPr>
              <a:t>10,000BV	</a:t>
            </a:r>
            <a:r>
              <a:rPr sz="1800" dirty="0">
                <a:latin typeface="Calibri"/>
                <a:cs typeface="Calibri"/>
              </a:rPr>
              <a:t>=1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24000-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25000/-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0397" y="3931411"/>
            <a:ext cx="4673600" cy="132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  <a:tabLst>
                <a:tab pos="1911985" algn="l"/>
                <a:tab pos="3444875" algn="l"/>
              </a:tabLst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	</a:t>
            </a: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	</a:t>
            </a: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  <a:spcBef>
                <a:spcPts val="1630"/>
              </a:spcBef>
            </a:pPr>
            <a:r>
              <a:rPr sz="1800" spc="-5" dirty="0">
                <a:latin typeface="Calibri"/>
                <a:cs typeface="Calibri"/>
              </a:rPr>
              <a:t>Imp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alibri"/>
                <a:cs typeface="Calibri"/>
              </a:rPr>
              <a:t>Max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point=54000/-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Calibri"/>
                <a:cs typeface="Calibri"/>
              </a:rPr>
              <a:t>Company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Defined</a:t>
            </a:r>
            <a:r>
              <a:rPr sz="1800" dirty="0">
                <a:latin typeface="Calibri"/>
                <a:cs typeface="Calibri"/>
              </a:rPr>
              <a:t> 1</a:t>
            </a:r>
            <a:r>
              <a:rPr sz="1800" spc="-5" dirty="0">
                <a:latin typeface="Calibri"/>
                <a:cs typeface="Calibri"/>
              </a:rPr>
              <a:t> point= </a:t>
            </a:r>
            <a:r>
              <a:rPr sz="1800" dirty="0">
                <a:latin typeface="Calibri"/>
                <a:cs typeface="Calibri"/>
              </a:rPr>
              <a:t>10,000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18548" y="3931411"/>
            <a:ext cx="294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Unlimited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=Unlimited</a:t>
            </a:r>
            <a:r>
              <a:rPr sz="1800" spc="-15" dirty="0">
                <a:latin typeface="Calibri"/>
                <a:cs typeface="Calibri"/>
              </a:rPr>
              <a:t> Points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0397" y="5504179"/>
            <a:ext cx="778002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Payout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approx.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30,000 – 35,000/-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0" dirty="0">
                <a:latin typeface="Calibri"/>
                <a:cs typeface="Calibri"/>
              </a:rPr>
              <a:t>You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getting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Flagship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Total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payout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approx.</a:t>
            </a:r>
            <a:r>
              <a:rPr sz="1800" dirty="0">
                <a:latin typeface="Calibri"/>
                <a:cs typeface="Calibri"/>
              </a:rPr>
              <a:t> 35,000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45,000/-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" y="0"/>
            <a:ext cx="9235440" cy="1329055"/>
            <a:chOff x="405384" y="0"/>
            <a:chExt cx="9235440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0"/>
              <a:ext cx="1914143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511" y="0"/>
              <a:ext cx="6166103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7087" y="749808"/>
              <a:ext cx="5337048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9" y="0"/>
              <a:ext cx="2935224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6790" y="0"/>
            <a:ext cx="8369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12.</a:t>
            </a:r>
            <a:r>
              <a:rPr spc="-25" dirty="0"/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Corona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Relief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Fund</a:t>
            </a:r>
            <a:r>
              <a:rPr spc="-5" dirty="0"/>
              <a:t>:</a:t>
            </a:r>
            <a:r>
              <a:rPr spc="-15" dirty="0"/>
              <a:t> </a:t>
            </a:r>
            <a:r>
              <a:rPr spc="-5" dirty="0"/>
              <a:t>11.5%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9818" y="1323340"/>
            <a:ext cx="766572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Active</a:t>
            </a:r>
            <a:r>
              <a:rPr sz="2800" spc="-5" dirty="0">
                <a:latin typeface="Calibri"/>
                <a:cs typeface="Calibri"/>
              </a:rPr>
              <a:t> Bonus</a:t>
            </a:r>
            <a:r>
              <a:rPr sz="2800" dirty="0">
                <a:latin typeface="Calibri"/>
                <a:cs typeface="Calibri"/>
              </a:rPr>
              <a:t> -2%-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150-190/-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ts val="3335"/>
              </a:lnSpc>
              <a:spcBef>
                <a:spcPts val="25"/>
              </a:spcBef>
            </a:pPr>
            <a:r>
              <a:rPr sz="2800" dirty="0">
                <a:latin typeface="Calibri"/>
                <a:cs typeface="Calibri"/>
              </a:rPr>
              <a:t>1 </a:t>
            </a:r>
            <a:r>
              <a:rPr sz="2800" spc="-10" dirty="0">
                <a:latin typeface="Calibri"/>
                <a:cs typeface="Calibri"/>
              </a:rPr>
              <a:t>SAB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-2%-4500-6000/-</a:t>
            </a:r>
            <a:endParaRPr sz="2800">
              <a:latin typeface="Calibri"/>
              <a:cs typeface="Calibri"/>
            </a:endParaRPr>
          </a:p>
          <a:p>
            <a:pPr marL="38100" marR="6416675">
              <a:lnSpc>
                <a:spcPts val="3379"/>
              </a:lnSpc>
              <a:spcBef>
                <a:spcPts val="70"/>
              </a:spcBef>
            </a:pPr>
            <a:r>
              <a:rPr sz="2800" spc="-5" dirty="0">
                <a:latin typeface="Calibri"/>
                <a:cs typeface="Calibri"/>
              </a:rPr>
              <a:t>CF </a:t>
            </a:r>
            <a:r>
              <a:rPr sz="2800" spc="5" dirty="0">
                <a:latin typeface="Calibri"/>
                <a:cs typeface="Calibri"/>
              </a:rPr>
              <a:t>-2%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-1.5%</a:t>
            </a:r>
            <a:endParaRPr sz="2800">
              <a:latin typeface="Calibri"/>
              <a:cs typeface="Calibri"/>
            </a:endParaRPr>
          </a:p>
          <a:p>
            <a:pPr marL="38100" marR="30480">
              <a:lnSpc>
                <a:spcPts val="3310"/>
              </a:lnSpc>
              <a:spcBef>
                <a:spcPts val="85"/>
              </a:spcBef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Lakh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50" spc="-22" baseline="23391" dirty="0">
                <a:latin typeface="Calibri"/>
                <a:cs typeface="Calibri"/>
              </a:rPr>
              <a:t>st</a:t>
            </a:r>
            <a:r>
              <a:rPr sz="2850" spc="284" baseline="23391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Lakh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BV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</a:t>
            </a:r>
            <a:r>
              <a:rPr sz="2850" spc="-15" baseline="23391" dirty="0">
                <a:latin typeface="Calibri"/>
                <a:cs typeface="Calibri"/>
              </a:rPr>
              <a:t>nd</a:t>
            </a:r>
            <a:r>
              <a:rPr sz="2850" spc="270" baseline="23391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</a:t>
            </a:r>
            <a:r>
              <a:rPr sz="2800" spc="-5" dirty="0">
                <a:latin typeface="Calibri"/>
                <a:cs typeface="Calibri"/>
              </a:rPr>
              <a:t> than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2%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Lakh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BV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50" spc="-22" baseline="23391" dirty="0">
                <a:latin typeface="Calibri"/>
                <a:cs typeface="Calibri"/>
              </a:rPr>
              <a:t>st</a:t>
            </a:r>
            <a:r>
              <a:rPr sz="2850" spc="292" baseline="23391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Lakh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</a:t>
            </a:r>
            <a:r>
              <a:rPr sz="2850" spc="-15" baseline="23391" dirty="0">
                <a:latin typeface="Calibri"/>
                <a:cs typeface="Calibri"/>
              </a:rPr>
              <a:t>nd</a:t>
            </a:r>
            <a:r>
              <a:rPr sz="2850" spc="262" baseline="23391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(Up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ts val="3285"/>
              </a:lnSpc>
            </a:pPr>
            <a:r>
              <a:rPr sz="2800" spc="-5" dirty="0">
                <a:latin typeface="Calibri"/>
                <a:cs typeface="Calibri"/>
              </a:rPr>
              <a:t>5,99,999BV)than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2%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So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Total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11.5%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5782" y="797519"/>
            <a:ext cx="5988050" cy="644525"/>
            <a:chOff x="2875782" y="797519"/>
            <a:chExt cx="5988050" cy="644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807720"/>
              <a:ext cx="5312663" cy="512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4962" y="797519"/>
              <a:ext cx="5287784" cy="4892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456" y="1353312"/>
              <a:ext cx="5346192" cy="88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82132" y="1348878"/>
              <a:ext cx="5308600" cy="50800"/>
            </a:xfrm>
            <a:custGeom>
              <a:avLst/>
              <a:gdLst/>
              <a:ahLst/>
              <a:cxnLst/>
              <a:rect l="l" t="t" r="r" b="b"/>
              <a:pathLst>
                <a:path w="5308600" h="50800">
                  <a:moveTo>
                    <a:pt x="5308598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308598" y="50800"/>
                  </a:lnTo>
                  <a:lnTo>
                    <a:pt x="53085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2132" y="1348878"/>
              <a:ext cx="5308600" cy="50800"/>
            </a:xfrm>
            <a:custGeom>
              <a:avLst/>
              <a:gdLst/>
              <a:ahLst/>
              <a:cxnLst/>
              <a:rect l="l" t="t" r="r" b="b"/>
              <a:pathLst>
                <a:path w="5308600" h="50800">
                  <a:moveTo>
                    <a:pt x="0" y="0"/>
                  </a:moveTo>
                  <a:lnTo>
                    <a:pt x="1769532" y="0"/>
                  </a:lnTo>
                  <a:lnTo>
                    <a:pt x="3539067" y="0"/>
                  </a:lnTo>
                  <a:lnTo>
                    <a:pt x="5308600" y="0"/>
                  </a:lnTo>
                  <a:lnTo>
                    <a:pt x="5308600" y="50800"/>
                  </a:lnTo>
                  <a:lnTo>
                    <a:pt x="3539067" y="50800"/>
                  </a:lnTo>
                  <a:lnTo>
                    <a:pt x="1769532" y="50800"/>
                  </a:lnTo>
                  <a:lnTo>
                    <a:pt x="0" y="50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8744" y="1176528"/>
              <a:ext cx="624840" cy="1402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34287" y="1173560"/>
              <a:ext cx="587375" cy="103505"/>
            </a:xfrm>
            <a:custGeom>
              <a:avLst/>
              <a:gdLst/>
              <a:ahLst/>
              <a:cxnLst/>
              <a:rect l="l" t="t" r="r" b="b"/>
              <a:pathLst>
                <a:path w="587375" h="103505">
                  <a:moveTo>
                    <a:pt x="357633" y="2343"/>
                  </a:moveTo>
                  <a:lnTo>
                    <a:pt x="320798" y="12724"/>
                  </a:lnTo>
                  <a:lnTo>
                    <a:pt x="310417" y="53577"/>
                  </a:lnTo>
                  <a:lnTo>
                    <a:pt x="311055" y="66961"/>
                  </a:lnTo>
                  <a:lnTo>
                    <a:pt x="334904" y="100583"/>
                  </a:lnTo>
                  <a:lnTo>
                    <a:pt x="357299" y="103136"/>
                  </a:lnTo>
                  <a:lnTo>
                    <a:pt x="369667" y="102488"/>
                  </a:lnTo>
                  <a:lnTo>
                    <a:pt x="402253" y="77352"/>
                  </a:lnTo>
                  <a:lnTo>
                    <a:pt x="404849" y="51903"/>
                  </a:lnTo>
                  <a:lnTo>
                    <a:pt x="404210" y="38519"/>
                  </a:lnTo>
                  <a:lnTo>
                    <a:pt x="380278" y="4896"/>
                  </a:lnTo>
                  <a:lnTo>
                    <a:pt x="357633" y="2343"/>
                  </a:lnTo>
                  <a:close/>
                </a:path>
                <a:path w="587375" h="103505">
                  <a:moveTo>
                    <a:pt x="202591" y="2343"/>
                  </a:moveTo>
                  <a:lnTo>
                    <a:pt x="165422" y="12724"/>
                  </a:lnTo>
                  <a:lnTo>
                    <a:pt x="155041" y="53577"/>
                  </a:lnTo>
                  <a:lnTo>
                    <a:pt x="155679" y="66961"/>
                  </a:lnTo>
                  <a:lnTo>
                    <a:pt x="179611" y="100583"/>
                  </a:lnTo>
                  <a:lnTo>
                    <a:pt x="202256" y="103136"/>
                  </a:lnTo>
                  <a:lnTo>
                    <a:pt x="214489" y="102488"/>
                  </a:lnTo>
                  <a:lnTo>
                    <a:pt x="247170" y="77352"/>
                  </a:lnTo>
                  <a:lnTo>
                    <a:pt x="249807" y="51903"/>
                  </a:lnTo>
                  <a:lnTo>
                    <a:pt x="249158" y="38519"/>
                  </a:lnTo>
                  <a:lnTo>
                    <a:pt x="225027" y="4896"/>
                  </a:lnTo>
                  <a:lnTo>
                    <a:pt x="202591" y="2343"/>
                  </a:lnTo>
                  <a:close/>
                </a:path>
                <a:path w="587375" h="103505">
                  <a:moveTo>
                    <a:pt x="47550" y="2343"/>
                  </a:moveTo>
                  <a:lnTo>
                    <a:pt x="10380" y="12724"/>
                  </a:lnTo>
                  <a:lnTo>
                    <a:pt x="0" y="53577"/>
                  </a:lnTo>
                  <a:lnTo>
                    <a:pt x="638" y="66961"/>
                  </a:lnTo>
                  <a:lnTo>
                    <a:pt x="24486" y="100583"/>
                  </a:lnTo>
                  <a:lnTo>
                    <a:pt x="46880" y="103136"/>
                  </a:lnTo>
                  <a:lnTo>
                    <a:pt x="59249" y="102488"/>
                  </a:lnTo>
                  <a:lnTo>
                    <a:pt x="91835" y="77352"/>
                  </a:lnTo>
                  <a:lnTo>
                    <a:pt x="94430" y="51903"/>
                  </a:lnTo>
                  <a:lnTo>
                    <a:pt x="93792" y="38519"/>
                  </a:lnTo>
                  <a:lnTo>
                    <a:pt x="69944" y="4896"/>
                  </a:lnTo>
                  <a:lnTo>
                    <a:pt x="47550" y="2343"/>
                  </a:lnTo>
                  <a:close/>
                </a:path>
                <a:path w="587375" h="103505">
                  <a:moveTo>
                    <a:pt x="537926" y="0"/>
                  </a:moveTo>
                  <a:lnTo>
                    <a:pt x="498580" y="10714"/>
                  </a:lnTo>
                  <a:lnTo>
                    <a:pt x="487696" y="52908"/>
                  </a:lnTo>
                  <a:lnTo>
                    <a:pt x="488366" y="66459"/>
                  </a:lnTo>
                  <a:lnTo>
                    <a:pt x="513481" y="100835"/>
                  </a:lnTo>
                  <a:lnTo>
                    <a:pt x="537256" y="103471"/>
                  </a:lnTo>
                  <a:lnTo>
                    <a:pt x="550243" y="102802"/>
                  </a:lnTo>
                  <a:lnTo>
                    <a:pt x="584430" y="76934"/>
                  </a:lnTo>
                  <a:lnTo>
                    <a:pt x="587151" y="50899"/>
                  </a:lnTo>
                  <a:lnTo>
                    <a:pt x="586481" y="37200"/>
                  </a:lnTo>
                  <a:lnTo>
                    <a:pt x="561450" y="2636"/>
                  </a:lnTo>
                  <a:lnTo>
                    <a:pt x="5379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8354" y="1169552"/>
              <a:ext cx="107131" cy="113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978" y="1169552"/>
              <a:ext cx="107466" cy="1134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7936" y="1169552"/>
              <a:ext cx="107131" cy="1134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5634" y="1167208"/>
              <a:ext cx="112154" cy="11617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663182" y="2407691"/>
            <a:ext cx="4438650" cy="488315"/>
            <a:chOff x="3663182" y="2407691"/>
            <a:chExt cx="4438650" cy="48831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1984" y="2414015"/>
              <a:ext cx="1530096" cy="3870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5570" y="2407691"/>
              <a:ext cx="1506523" cy="3629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9792" y="2822447"/>
              <a:ext cx="1572767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69532" y="2822078"/>
              <a:ext cx="1536700" cy="38100"/>
            </a:xfrm>
            <a:custGeom>
              <a:avLst/>
              <a:gdLst/>
              <a:ahLst/>
              <a:cxnLst/>
              <a:rect l="l" t="t" r="r" b="b"/>
              <a:pathLst>
                <a:path w="1536700" h="38100">
                  <a:moveTo>
                    <a:pt x="15367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36700" y="38100"/>
                  </a:lnTo>
                  <a:lnTo>
                    <a:pt x="153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9532" y="2822078"/>
              <a:ext cx="1536700" cy="38100"/>
            </a:xfrm>
            <a:custGeom>
              <a:avLst/>
              <a:gdLst/>
              <a:ahLst/>
              <a:cxnLst/>
              <a:rect l="l" t="t" r="r" b="b"/>
              <a:pathLst>
                <a:path w="1536700" h="38100">
                  <a:moveTo>
                    <a:pt x="0" y="0"/>
                  </a:moveTo>
                  <a:lnTo>
                    <a:pt x="1536699" y="0"/>
                  </a:lnTo>
                  <a:lnTo>
                    <a:pt x="1536699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8656" y="2432303"/>
              <a:ext cx="2852928" cy="3688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1031" y="2425550"/>
              <a:ext cx="2829845" cy="34508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244082" y="3016548"/>
            <a:ext cx="5260340" cy="488950"/>
            <a:chOff x="3244082" y="3016548"/>
            <a:chExt cx="5260340" cy="48895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7456" y="3023615"/>
              <a:ext cx="2020824" cy="3870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62091" y="3016548"/>
              <a:ext cx="1997819" cy="3636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52216" y="3432047"/>
              <a:ext cx="2066543" cy="731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50432" y="3431678"/>
              <a:ext cx="2032000" cy="38100"/>
            </a:xfrm>
            <a:custGeom>
              <a:avLst/>
              <a:gdLst/>
              <a:ahLst/>
              <a:cxnLst/>
              <a:rect l="l" t="t" r="r" b="b"/>
              <a:pathLst>
                <a:path w="2032000" h="38100">
                  <a:moveTo>
                    <a:pt x="203199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031998" y="38100"/>
                  </a:lnTo>
                  <a:lnTo>
                    <a:pt x="2031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0432" y="3431678"/>
              <a:ext cx="2032000" cy="38100"/>
            </a:xfrm>
            <a:custGeom>
              <a:avLst/>
              <a:gdLst/>
              <a:ahLst/>
              <a:cxnLst/>
              <a:rect l="l" t="t" r="r" b="b"/>
              <a:pathLst>
                <a:path w="2032000" h="38100">
                  <a:moveTo>
                    <a:pt x="0" y="0"/>
                  </a:moveTo>
                  <a:lnTo>
                    <a:pt x="1016000" y="0"/>
                  </a:lnTo>
                  <a:lnTo>
                    <a:pt x="2032000" y="0"/>
                  </a:lnTo>
                  <a:lnTo>
                    <a:pt x="2032000" y="38100"/>
                  </a:lnTo>
                  <a:lnTo>
                    <a:pt x="101600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00472" y="3218687"/>
              <a:ext cx="161544" cy="853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2303" y="3211761"/>
              <a:ext cx="138955" cy="637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40680" y="3023615"/>
              <a:ext cx="3063239" cy="4724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33989" y="3016548"/>
              <a:ext cx="3039021" cy="44851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764782" y="3634582"/>
            <a:ext cx="4218305" cy="480695"/>
            <a:chOff x="3764782" y="3634582"/>
            <a:chExt cx="4218305" cy="480695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3904" y="3657600"/>
              <a:ext cx="746760" cy="3566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04329" y="3656806"/>
              <a:ext cx="711200" cy="322580"/>
            </a:xfrm>
            <a:custGeom>
              <a:avLst/>
              <a:gdLst/>
              <a:ahLst/>
              <a:cxnLst/>
              <a:rect l="l" t="t" r="r" b="b"/>
              <a:pathLst>
                <a:path w="711200" h="322579">
                  <a:moveTo>
                    <a:pt x="546199" y="0"/>
                  </a:moveTo>
                  <a:lnTo>
                    <a:pt x="458389" y="0"/>
                  </a:lnTo>
                  <a:lnTo>
                    <a:pt x="453801" y="1612"/>
                  </a:lnTo>
                  <a:lnTo>
                    <a:pt x="446359" y="8061"/>
                  </a:lnTo>
                  <a:lnTo>
                    <a:pt x="444498" y="13312"/>
                  </a:lnTo>
                  <a:lnTo>
                    <a:pt x="444498" y="307661"/>
                  </a:lnTo>
                  <a:lnTo>
                    <a:pt x="446359" y="312911"/>
                  </a:lnTo>
                  <a:lnTo>
                    <a:pt x="453801" y="319360"/>
                  </a:lnTo>
                  <a:lnTo>
                    <a:pt x="458389" y="320973"/>
                  </a:lnTo>
                  <a:lnTo>
                    <a:pt x="540492" y="320973"/>
                  </a:lnTo>
                  <a:lnTo>
                    <a:pt x="580212" y="318647"/>
                  </a:lnTo>
                  <a:lnTo>
                    <a:pt x="628899" y="306360"/>
                  </a:lnTo>
                  <a:lnTo>
                    <a:pt x="666501" y="282525"/>
                  </a:lnTo>
                  <a:lnTo>
                    <a:pt x="678507" y="269379"/>
                  </a:lnTo>
                  <a:lnTo>
                    <a:pt x="509487" y="269379"/>
                  </a:lnTo>
                  <a:lnTo>
                    <a:pt x="509487" y="51098"/>
                  </a:lnTo>
                  <a:lnTo>
                    <a:pt x="679584" y="51098"/>
                  </a:lnTo>
                  <a:lnTo>
                    <a:pt x="678973" y="50252"/>
                  </a:lnTo>
                  <a:lnTo>
                    <a:pt x="646533" y="22510"/>
                  </a:lnTo>
                  <a:lnTo>
                    <a:pt x="603241" y="5650"/>
                  </a:lnTo>
                  <a:lnTo>
                    <a:pt x="566841" y="627"/>
                  </a:lnTo>
                  <a:lnTo>
                    <a:pt x="546199" y="0"/>
                  </a:lnTo>
                  <a:close/>
                </a:path>
                <a:path w="711200" h="322579">
                  <a:moveTo>
                    <a:pt x="679584" y="51098"/>
                  </a:moveTo>
                  <a:lnTo>
                    <a:pt x="542477" y="51098"/>
                  </a:lnTo>
                  <a:lnTo>
                    <a:pt x="556763" y="51602"/>
                  </a:lnTo>
                  <a:lnTo>
                    <a:pt x="569608" y="53113"/>
                  </a:lnTo>
                  <a:lnTo>
                    <a:pt x="607776" y="68802"/>
                  </a:lnTo>
                  <a:lnTo>
                    <a:pt x="635278" y="106117"/>
                  </a:lnTo>
                  <a:lnTo>
                    <a:pt x="643347" y="146797"/>
                  </a:lnTo>
                  <a:lnTo>
                    <a:pt x="643680" y="158005"/>
                  </a:lnTo>
                  <a:lnTo>
                    <a:pt x="643300" y="171462"/>
                  </a:lnTo>
                  <a:lnTo>
                    <a:pt x="634177" y="216614"/>
                  </a:lnTo>
                  <a:lnTo>
                    <a:pt x="605450" y="253721"/>
                  </a:lnTo>
                  <a:lnTo>
                    <a:pt x="568151" y="267643"/>
                  </a:lnTo>
                  <a:lnTo>
                    <a:pt x="543469" y="269379"/>
                  </a:lnTo>
                  <a:lnTo>
                    <a:pt x="678507" y="269379"/>
                  </a:lnTo>
                  <a:lnTo>
                    <a:pt x="699615" y="231303"/>
                  </a:lnTo>
                  <a:lnTo>
                    <a:pt x="710428" y="177050"/>
                  </a:lnTo>
                  <a:lnTo>
                    <a:pt x="711149" y="155773"/>
                  </a:lnTo>
                  <a:lnTo>
                    <a:pt x="710482" y="137247"/>
                  </a:lnTo>
                  <a:lnTo>
                    <a:pt x="700483" y="88553"/>
                  </a:lnTo>
                  <a:lnTo>
                    <a:pt x="687367" y="61856"/>
                  </a:lnTo>
                  <a:lnTo>
                    <a:pt x="679584" y="51098"/>
                  </a:lnTo>
                  <a:close/>
                </a:path>
                <a:path w="711200" h="322579">
                  <a:moveTo>
                    <a:pt x="74827" y="0"/>
                  </a:moveTo>
                  <a:lnTo>
                    <a:pt x="17114" y="0"/>
                  </a:lnTo>
                  <a:lnTo>
                    <a:pt x="11162" y="2232"/>
                  </a:lnTo>
                  <a:lnTo>
                    <a:pt x="2231" y="11162"/>
                  </a:lnTo>
                  <a:lnTo>
                    <a:pt x="0" y="17611"/>
                  </a:lnTo>
                  <a:lnTo>
                    <a:pt x="76" y="313945"/>
                  </a:lnTo>
                  <a:lnTo>
                    <a:pt x="24804" y="322460"/>
                  </a:lnTo>
                  <a:lnTo>
                    <a:pt x="36875" y="322460"/>
                  </a:lnTo>
                  <a:lnTo>
                    <a:pt x="61762" y="50849"/>
                  </a:lnTo>
                  <a:lnTo>
                    <a:pt x="122866" y="50849"/>
                  </a:lnTo>
                  <a:lnTo>
                    <a:pt x="117821" y="36959"/>
                  </a:lnTo>
                  <a:lnTo>
                    <a:pt x="115836" y="30013"/>
                  </a:lnTo>
                  <a:lnTo>
                    <a:pt x="113522" y="24184"/>
                  </a:lnTo>
                  <a:lnTo>
                    <a:pt x="81358" y="619"/>
                  </a:lnTo>
                  <a:lnTo>
                    <a:pt x="74827" y="0"/>
                  </a:lnTo>
                  <a:close/>
                </a:path>
                <a:path w="711200" h="322579">
                  <a:moveTo>
                    <a:pt x="122866" y="50849"/>
                  </a:moveTo>
                  <a:lnTo>
                    <a:pt x="62259" y="50849"/>
                  </a:lnTo>
                  <a:lnTo>
                    <a:pt x="152052" y="311795"/>
                  </a:lnTo>
                  <a:lnTo>
                    <a:pt x="152548" y="313613"/>
                  </a:lnTo>
                  <a:lnTo>
                    <a:pt x="179668" y="322460"/>
                  </a:lnTo>
                  <a:lnTo>
                    <a:pt x="190912" y="322460"/>
                  </a:lnTo>
                  <a:lnTo>
                    <a:pt x="218776" y="311795"/>
                  </a:lnTo>
                  <a:lnTo>
                    <a:pt x="248573" y="228203"/>
                  </a:lnTo>
                  <a:lnTo>
                    <a:pt x="187274" y="228203"/>
                  </a:lnTo>
                  <a:lnTo>
                    <a:pt x="122866" y="50849"/>
                  </a:lnTo>
                  <a:close/>
                </a:path>
                <a:path w="711200" h="322579">
                  <a:moveTo>
                    <a:pt x="374054" y="50849"/>
                  </a:moveTo>
                  <a:lnTo>
                    <a:pt x="312290" y="50849"/>
                  </a:lnTo>
                  <a:lnTo>
                    <a:pt x="312373" y="313945"/>
                  </a:lnTo>
                  <a:lnTo>
                    <a:pt x="337094" y="322460"/>
                  </a:lnTo>
                  <a:lnTo>
                    <a:pt x="349166" y="322460"/>
                  </a:lnTo>
                  <a:lnTo>
                    <a:pt x="374054" y="50849"/>
                  </a:lnTo>
                  <a:close/>
                </a:path>
                <a:path w="711200" h="322579">
                  <a:moveTo>
                    <a:pt x="352722" y="0"/>
                  </a:moveTo>
                  <a:lnTo>
                    <a:pt x="298234" y="0"/>
                  </a:lnTo>
                  <a:lnTo>
                    <a:pt x="292859" y="619"/>
                  </a:lnTo>
                  <a:lnTo>
                    <a:pt x="262350" y="30510"/>
                  </a:lnTo>
                  <a:lnTo>
                    <a:pt x="260200" y="37454"/>
                  </a:lnTo>
                  <a:lnTo>
                    <a:pt x="188267" y="228203"/>
                  </a:lnTo>
                  <a:lnTo>
                    <a:pt x="248573" y="228203"/>
                  </a:lnTo>
                  <a:lnTo>
                    <a:pt x="311793" y="50849"/>
                  </a:lnTo>
                  <a:lnTo>
                    <a:pt x="374054" y="50849"/>
                  </a:lnTo>
                  <a:lnTo>
                    <a:pt x="374054" y="21911"/>
                  </a:lnTo>
                  <a:lnTo>
                    <a:pt x="373517" y="18232"/>
                  </a:lnTo>
                  <a:lnTo>
                    <a:pt x="356566" y="579"/>
                  </a:lnTo>
                  <a:lnTo>
                    <a:pt x="352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07466" y="3701554"/>
              <a:ext cx="146893" cy="23098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804328" y="3656807"/>
              <a:ext cx="711200" cy="322580"/>
            </a:xfrm>
            <a:custGeom>
              <a:avLst/>
              <a:gdLst/>
              <a:ahLst/>
              <a:cxnLst/>
              <a:rect l="l" t="t" r="r" b="b"/>
              <a:pathLst>
                <a:path w="711200" h="322579">
                  <a:moveTo>
                    <a:pt x="463847" y="0"/>
                  </a:moveTo>
                  <a:lnTo>
                    <a:pt x="546199" y="0"/>
                  </a:lnTo>
                  <a:lnTo>
                    <a:pt x="566841" y="627"/>
                  </a:lnTo>
                  <a:lnTo>
                    <a:pt x="619000" y="10045"/>
                  </a:lnTo>
                  <a:lnTo>
                    <a:pt x="658533" y="30556"/>
                  </a:lnTo>
                  <a:lnTo>
                    <a:pt x="687368" y="61856"/>
                  </a:lnTo>
                  <a:lnTo>
                    <a:pt x="705150" y="103637"/>
                  </a:lnTo>
                  <a:lnTo>
                    <a:pt x="711150" y="155773"/>
                  </a:lnTo>
                  <a:lnTo>
                    <a:pt x="710429" y="177051"/>
                  </a:lnTo>
                  <a:lnTo>
                    <a:pt x="704662" y="214816"/>
                  </a:lnTo>
                  <a:lnTo>
                    <a:pt x="685570" y="259798"/>
                  </a:lnTo>
                  <a:lnTo>
                    <a:pt x="655130" y="291788"/>
                  </a:lnTo>
                  <a:lnTo>
                    <a:pt x="614040" y="311670"/>
                  </a:lnTo>
                  <a:lnTo>
                    <a:pt x="561089" y="320391"/>
                  </a:lnTo>
                  <a:lnTo>
                    <a:pt x="540494" y="320972"/>
                  </a:lnTo>
                  <a:lnTo>
                    <a:pt x="463847" y="320972"/>
                  </a:lnTo>
                  <a:lnTo>
                    <a:pt x="458390" y="320972"/>
                  </a:lnTo>
                  <a:lnTo>
                    <a:pt x="453801" y="319360"/>
                  </a:lnTo>
                  <a:lnTo>
                    <a:pt x="450081" y="316135"/>
                  </a:lnTo>
                  <a:lnTo>
                    <a:pt x="446360" y="312911"/>
                  </a:lnTo>
                  <a:lnTo>
                    <a:pt x="444500" y="307660"/>
                  </a:lnTo>
                  <a:lnTo>
                    <a:pt x="444500" y="300384"/>
                  </a:lnTo>
                  <a:lnTo>
                    <a:pt x="444500" y="20587"/>
                  </a:lnTo>
                  <a:lnTo>
                    <a:pt x="444500" y="13311"/>
                  </a:lnTo>
                  <a:lnTo>
                    <a:pt x="446360" y="8061"/>
                  </a:lnTo>
                  <a:lnTo>
                    <a:pt x="450081" y="4836"/>
                  </a:lnTo>
                  <a:lnTo>
                    <a:pt x="453801" y="1612"/>
                  </a:lnTo>
                  <a:lnTo>
                    <a:pt x="458390" y="0"/>
                  </a:lnTo>
                  <a:lnTo>
                    <a:pt x="463847" y="0"/>
                  </a:lnTo>
                  <a:close/>
                </a:path>
                <a:path w="711200" h="322579">
                  <a:moveTo>
                    <a:pt x="24556" y="0"/>
                  </a:moveTo>
                  <a:lnTo>
                    <a:pt x="67220" y="0"/>
                  </a:lnTo>
                  <a:lnTo>
                    <a:pt x="74827" y="0"/>
                  </a:lnTo>
                  <a:lnTo>
                    <a:pt x="81359" y="620"/>
                  </a:lnTo>
                  <a:lnTo>
                    <a:pt x="86816" y="1860"/>
                  </a:lnTo>
                  <a:lnTo>
                    <a:pt x="92273" y="3100"/>
                  </a:lnTo>
                  <a:lnTo>
                    <a:pt x="96986" y="5167"/>
                  </a:lnTo>
                  <a:lnTo>
                    <a:pt x="117822" y="36959"/>
                  </a:lnTo>
                  <a:lnTo>
                    <a:pt x="187275" y="228203"/>
                  </a:lnTo>
                  <a:lnTo>
                    <a:pt x="188267" y="228203"/>
                  </a:lnTo>
                  <a:lnTo>
                    <a:pt x="260201" y="37455"/>
                  </a:lnTo>
                  <a:lnTo>
                    <a:pt x="262350" y="30509"/>
                  </a:lnTo>
                  <a:lnTo>
                    <a:pt x="264707" y="24639"/>
                  </a:lnTo>
                  <a:lnTo>
                    <a:pt x="267270" y="19843"/>
                  </a:lnTo>
                  <a:lnTo>
                    <a:pt x="269833" y="15048"/>
                  </a:lnTo>
                  <a:lnTo>
                    <a:pt x="272810" y="11162"/>
                  </a:lnTo>
                  <a:lnTo>
                    <a:pt x="276200" y="8185"/>
                  </a:lnTo>
                  <a:lnTo>
                    <a:pt x="279590" y="5209"/>
                  </a:lnTo>
                  <a:lnTo>
                    <a:pt x="283600" y="3100"/>
                  </a:lnTo>
                  <a:lnTo>
                    <a:pt x="288230" y="1860"/>
                  </a:lnTo>
                  <a:lnTo>
                    <a:pt x="292860" y="620"/>
                  </a:lnTo>
                  <a:lnTo>
                    <a:pt x="298235" y="0"/>
                  </a:lnTo>
                  <a:lnTo>
                    <a:pt x="304353" y="0"/>
                  </a:lnTo>
                  <a:lnTo>
                    <a:pt x="348257" y="0"/>
                  </a:lnTo>
                  <a:lnTo>
                    <a:pt x="352722" y="0"/>
                  </a:lnTo>
                  <a:lnTo>
                    <a:pt x="356567" y="578"/>
                  </a:lnTo>
                  <a:lnTo>
                    <a:pt x="359791" y="1736"/>
                  </a:lnTo>
                  <a:lnTo>
                    <a:pt x="363016" y="2893"/>
                  </a:lnTo>
                  <a:lnTo>
                    <a:pt x="365662" y="4588"/>
                  </a:lnTo>
                  <a:lnTo>
                    <a:pt x="367729" y="6821"/>
                  </a:lnTo>
                  <a:lnTo>
                    <a:pt x="369796" y="9053"/>
                  </a:lnTo>
                  <a:lnTo>
                    <a:pt x="371367" y="11782"/>
                  </a:lnTo>
                  <a:lnTo>
                    <a:pt x="372442" y="15006"/>
                  </a:lnTo>
                  <a:lnTo>
                    <a:pt x="373517" y="18231"/>
                  </a:lnTo>
                  <a:lnTo>
                    <a:pt x="374054" y="21910"/>
                  </a:lnTo>
                  <a:lnTo>
                    <a:pt x="374054" y="26044"/>
                  </a:lnTo>
                  <a:lnTo>
                    <a:pt x="374054" y="312043"/>
                  </a:lnTo>
                  <a:lnTo>
                    <a:pt x="374054" y="313696"/>
                  </a:lnTo>
                  <a:lnTo>
                    <a:pt x="373599" y="315184"/>
                  </a:lnTo>
                  <a:lnTo>
                    <a:pt x="372690" y="316507"/>
                  </a:lnTo>
                  <a:lnTo>
                    <a:pt x="371780" y="317830"/>
                  </a:lnTo>
                  <a:lnTo>
                    <a:pt x="370127" y="318905"/>
                  </a:lnTo>
                  <a:lnTo>
                    <a:pt x="367729" y="319732"/>
                  </a:lnTo>
                  <a:lnTo>
                    <a:pt x="365331" y="320559"/>
                  </a:lnTo>
                  <a:lnTo>
                    <a:pt x="362148" y="321220"/>
                  </a:lnTo>
                  <a:lnTo>
                    <a:pt x="358179" y="321716"/>
                  </a:lnTo>
                  <a:lnTo>
                    <a:pt x="354210" y="322212"/>
                  </a:lnTo>
                  <a:lnTo>
                    <a:pt x="349167" y="322460"/>
                  </a:lnTo>
                  <a:lnTo>
                    <a:pt x="343048" y="322460"/>
                  </a:lnTo>
                  <a:lnTo>
                    <a:pt x="337095" y="322460"/>
                  </a:lnTo>
                  <a:lnTo>
                    <a:pt x="313779" y="316507"/>
                  </a:lnTo>
                  <a:lnTo>
                    <a:pt x="312787" y="315184"/>
                  </a:lnTo>
                  <a:lnTo>
                    <a:pt x="312291" y="313696"/>
                  </a:lnTo>
                  <a:lnTo>
                    <a:pt x="312291" y="312043"/>
                  </a:lnTo>
                  <a:lnTo>
                    <a:pt x="312291" y="50849"/>
                  </a:lnTo>
                  <a:lnTo>
                    <a:pt x="311794" y="50849"/>
                  </a:lnTo>
                  <a:lnTo>
                    <a:pt x="218777" y="311794"/>
                  </a:lnTo>
                  <a:lnTo>
                    <a:pt x="218115" y="313944"/>
                  </a:lnTo>
                  <a:lnTo>
                    <a:pt x="217041" y="315722"/>
                  </a:lnTo>
                  <a:lnTo>
                    <a:pt x="215552" y="317127"/>
                  </a:lnTo>
                  <a:lnTo>
                    <a:pt x="214064" y="318533"/>
                  </a:lnTo>
                  <a:lnTo>
                    <a:pt x="212038" y="319649"/>
                  </a:lnTo>
                  <a:lnTo>
                    <a:pt x="190913" y="322460"/>
                  </a:lnTo>
                  <a:lnTo>
                    <a:pt x="185291" y="322460"/>
                  </a:lnTo>
                  <a:lnTo>
                    <a:pt x="179668" y="322460"/>
                  </a:lnTo>
                  <a:lnTo>
                    <a:pt x="174873" y="322254"/>
                  </a:lnTo>
                  <a:lnTo>
                    <a:pt x="170904" y="321840"/>
                  </a:lnTo>
                  <a:lnTo>
                    <a:pt x="166935" y="321427"/>
                  </a:lnTo>
                  <a:lnTo>
                    <a:pt x="155029" y="316507"/>
                  </a:lnTo>
                  <a:lnTo>
                    <a:pt x="153541" y="315184"/>
                  </a:lnTo>
                  <a:lnTo>
                    <a:pt x="152548" y="313613"/>
                  </a:lnTo>
                  <a:lnTo>
                    <a:pt x="152052" y="311794"/>
                  </a:lnTo>
                  <a:lnTo>
                    <a:pt x="62259" y="50849"/>
                  </a:lnTo>
                  <a:lnTo>
                    <a:pt x="61763" y="50849"/>
                  </a:lnTo>
                  <a:lnTo>
                    <a:pt x="61763" y="312043"/>
                  </a:lnTo>
                  <a:lnTo>
                    <a:pt x="61763" y="313696"/>
                  </a:lnTo>
                  <a:lnTo>
                    <a:pt x="55314" y="319732"/>
                  </a:lnTo>
                  <a:lnTo>
                    <a:pt x="52833" y="320559"/>
                  </a:lnTo>
                  <a:lnTo>
                    <a:pt x="49650" y="321220"/>
                  </a:lnTo>
                  <a:lnTo>
                    <a:pt x="45764" y="321716"/>
                  </a:lnTo>
                  <a:lnTo>
                    <a:pt x="41878" y="322212"/>
                  </a:lnTo>
                  <a:lnTo>
                    <a:pt x="36876" y="322460"/>
                  </a:lnTo>
                  <a:lnTo>
                    <a:pt x="30757" y="322460"/>
                  </a:lnTo>
                  <a:lnTo>
                    <a:pt x="24804" y="322460"/>
                  </a:lnTo>
                  <a:lnTo>
                    <a:pt x="6325" y="319732"/>
                  </a:lnTo>
                  <a:lnTo>
                    <a:pt x="3927" y="318905"/>
                  </a:lnTo>
                  <a:lnTo>
                    <a:pt x="2273" y="317830"/>
                  </a:lnTo>
                  <a:lnTo>
                    <a:pt x="1364" y="316507"/>
                  </a:lnTo>
                  <a:lnTo>
                    <a:pt x="454" y="315184"/>
                  </a:lnTo>
                  <a:lnTo>
                    <a:pt x="0" y="313696"/>
                  </a:lnTo>
                  <a:lnTo>
                    <a:pt x="0" y="312043"/>
                  </a:lnTo>
                  <a:lnTo>
                    <a:pt x="0" y="26044"/>
                  </a:lnTo>
                  <a:lnTo>
                    <a:pt x="0" y="17611"/>
                  </a:lnTo>
                  <a:lnTo>
                    <a:pt x="2232" y="11162"/>
                  </a:lnTo>
                  <a:lnTo>
                    <a:pt x="6697" y="6697"/>
                  </a:lnTo>
                  <a:lnTo>
                    <a:pt x="11162" y="2232"/>
                  </a:lnTo>
                  <a:lnTo>
                    <a:pt x="17115" y="0"/>
                  </a:lnTo>
                  <a:lnTo>
                    <a:pt x="2455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70376" y="4041648"/>
              <a:ext cx="798576" cy="7315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71132" y="4041278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2000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762000" y="38099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1132" y="4041278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0" y="0"/>
                  </a:moveTo>
                  <a:lnTo>
                    <a:pt x="761999" y="0"/>
                  </a:lnTo>
                  <a:lnTo>
                    <a:pt x="761999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0664" y="3828288"/>
              <a:ext cx="161544" cy="853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42814" y="3821361"/>
              <a:ext cx="138955" cy="637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06112" y="3642360"/>
              <a:ext cx="3276599" cy="3779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99381" y="3634582"/>
              <a:ext cx="3252460" cy="35525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094982" y="4235747"/>
            <a:ext cx="3558540" cy="488950"/>
            <a:chOff x="4094982" y="4235747"/>
            <a:chExt cx="3558540" cy="488950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17848" y="4261104"/>
              <a:ext cx="847344" cy="3688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1021" y="4254350"/>
              <a:ext cx="824043" cy="3450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02608" y="4651248"/>
              <a:ext cx="886967" cy="7315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101332" y="4650878"/>
              <a:ext cx="850900" cy="38100"/>
            </a:xfrm>
            <a:custGeom>
              <a:avLst/>
              <a:gdLst/>
              <a:ahLst/>
              <a:cxnLst/>
              <a:rect l="l" t="t" r="r" b="b"/>
              <a:pathLst>
                <a:path w="850900" h="38100">
                  <a:moveTo>
                    <a:pt x="850900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850900" y="38099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01332" y="4650878"/>
              <a:ext cx="850900" cy="38100"/>
            </a:xfrm>
            <a:custGeom>
              <a:avLst/>
              <a:gdLst/>
              <a:ahLst/>
              <a:cxnLst/>
              <a:rect l="l" t="t" r="r" b="b"/>
              <a:pathLst>
                <a:path w="850900" h="38100">
                  <a:moveTo>
                    <a:pt x="0" y="0"/>
                  </a:moveTo>
                  <a:lnTo>
                    <a:pt x="850899" y="0"/>
                  </a:lnTo>
                  <a:lnTo>
                    <a:pt x="850899" y="38099"/>
                  </a:lnTo>
                  <a:lnTo>
                    <a:pt x="0" y="380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62144" y="4437888"/>
              <a:ext cx="161544" cy="853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6199" y="4430960"/>
              <a:ext cx="138955" cy="6379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38928" y="4242816"/>
              <a:ext cx="2514600" cy="3870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32114" y="4235747"/>
              <a:ext cx="2491901" cy="363686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498082" y="4843362"/>
            <a:ext cx="4780280" cy="490855"/>
            <a:chOff x="3498082" y="4843362"/>
            <a:chExt cx="4780280" cy="490855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26536" y="4870704"/>
              <a:ext cx="947927" cy="3688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21107" y="4863950"/>
              <a:ext cx="924246" cy="34508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05200" y="5260848"/>
              <a:ext cx="987551" cy="7315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504432" y="5260478"/>
              <a:ext cx="952500" cy="38100"/>
            </a:xfrm>
            <a:custGeom>
              <a:avLst/>
              <a:gdLst/>
              <a:ahLst/>
              <a:cxnLst/>
              <a:rect l="l" t="t" r="r" b="b"/>
              <a:pathLst>
                <a:path w="952500" h="38100">
                  <a:moveTo>
                    <a:pt x="9525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00" y="381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04432" y="5260478"/>
              <a:ext cx="952500" cy="38100"/>
            </a:xfrm>
            <a:custGeom>
              <a:avLst/>
              <a:gdLst/>
              <a:ahLst/>
              <a:cxnLst/>
              <a:rect l="l" t="t" r="r" b="b"/>
              <a:pathLst>
                <a:path w="952500" h="38100">
                  <a:moveTo>
                    <a:pt x="0" y="0"/>
                  </a:moveTo>
                  <a:lnTo>
                    <a:pt x="952499" y="0"/>
                  </a:lnTo>
                  <a:lnTo>
                    <a:pt x="952499" y="38099"/>
                  </a:lnTo>
                  <a:lnTo>
                    <a:pt x="0" y="380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74464" y="5047488"/>
              <a:ext cx="161544" cy="8534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66486" y="5040560"/>
              <a:ext cx="138955" cy="6379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48200" y="4849368"/>
              <a:ext cx="3630167" cy="3901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42402" y="4843362"/>
              <a:ext cx="3606352" cy="36567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575691" y="6032003"/>
            <a:ext cx="6617334" cy="387350"/>
            <a:chOff x="2575691" y="6032003"/>
            <a:chExt cx="6617334" cy="387350"/>
          </a:xfrm>
        </p:grpSpPr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81656" y="6038087"/>
              <a:ext cx="6611111" cy="38100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75691" y="6032003"/>
              <a:ext cx="6590222" cy="3613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1286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19" y="0"/>
            <a:ext cx="38595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Best</a:t>
            </a:r>
            <a:r>
              <a:rPr spc="-75" dirty="0"/>
              <a:t> </a:t>
            </a:r>
            <a:r>
              <a:rPr spc="-25" dirty="0"/>
              <a:t>Strategy: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690" y="1548891"/>
            <a:ext cx="11219180" cy="3006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3500" marR="1125855">
              <a:lnSpc>
                <a:spcPts val="3310"/>
              </a:lnSpc>
              <a:spcBef>
                <a:spcPts val="250"/>
              </a:spcBef>
            </a:pPr>
            <a:r>
              <a:rPr sz="2800" spc="-20" dirty="0">
                <a:latin typeface="Calibri"/>
                <a:cs typeface="Calibri"/>
              </a:rPr>
              <a:t>First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Months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Year-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Work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Consistency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Offer</a:t>
            </a:r>
            <a:r>
              <a:rPr sz="2800" dirty="0">
                <a:latin typeface="Calibri"/>
                <a:cs typeface="Calibri"/>
              </a:rPr>
              <a:t> (5000dp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purchase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before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15</a:t>
            </a:r>
            <a:r>
              <a:rPr sz="2850" spc="-15" baseline="23391" dirty="0">
                <a:latin typeface="Calibri"/>
                <a:cs typeface="Calibri"/>
              </a:rPr>
              <a:t>th</a:t>
            </a:r>
            <a:r>
              <a:rPr sz="2850" spc="270" baseline="2339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every</a:t>
            </a:r>
            <a:r>
              <a:rPr sz="2800" spc="-5" dirty="0">
                <a:latin typeface="Calibri"/>
                <a:cs typeface="Calibri"/>
              </a:rPr>
              <a:t> month).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libri"/>
              <a:cs typeface="Calibri"/>
            </a:endParaRPr>
          </a:p>
          <a:p>
            <a:pPr marL="63500" marR="30480">
              <a:lnSpc>
                <a:spcPts val="3310"/>
              </a:lnSpc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50,000BV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starts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generating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(Auto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start</a:t>
            </a:r>
            <a:r>
              <a:rPr sz="2800" spc="-5" dirty="0">
                <a:latin typeface="Calibri"/>
                <a:cs typeface="Calibri"/>
              </a:rPr>
              <a:t> another</a:t>
            </a:r>
            <a:r>
              <a:rPr sz="2800" dirty="0">
                <a:latin typeface="Calibri"/>
                <a:cs typeface="Calibri"/>
              </a:rPr>
              <a:t> 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Organisation.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Huge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income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depends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first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strongly.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3215" y="573023"/>
            <a:ext cx="4212336" cy="15087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0432" y="2209800"/>
            <a:ext cx="1517903" cy="1511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2544" y="3861815"/>
            <a:ext cx="2773679" cy="1508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54935" y="749300"/>
            <a:ext cx="3347085" cy="413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alibri"/>
                <a:cs typeface="Calibri"/>
              </a:rPr>
              <a:t>Ok</a:t>
            </a:r>
            <a:r>
              <a:rPr sz="5400" spc="-50" dirty="0">
                <a:latin typeface="Calibri"/>
                <a:cs typeface="Calibri"/>
              </a:rPr>
              <a:t> </a:t>
            </a:r>
            <a:r>
              <a:rPr sz="5400" spc="-35" dirty="0">
                <a:latin typeface="Calibri"/>
                <a:cs typeface="Calibri"/>
              </a:rPr>
              <a:t>Life </a:t>
            </a:r>
            <a:r>
              <a:rPr sz="5400" spc="-20" dirty="0">
                <a:latin typeface="Calibri"/>
                <a:cs typeface="Calibri"/>
              </a:rPr>
              <a:t>Care</a:t>
            </a:r>
            <a:endParaRPr sz="5400">
              <a:latin typeface="Calibri"/>
              <a:cs typeface="Calibri"/>
            </a:endParaRPr>
          </a:p>
          <a:p>
            <a:pPr marL="732155" marR="724535" indent="-30480" algn="ctr">
              <a:lnSpc>
                <a:spcPts val="12980"/>
              </a:lnSpc>
              <a:spcBef>
                <a:spcPts val="1245"/>
              </a:spcBef>
            </a:pPr>
            <a:r>
              <a:rPr sz="5400" spc="-240" dirty="0">
                <a:latin typeface="Calibri"/>
                <a:cs typeface="Calibri"/>
              </a:rPr>
              <a:t>Vs </a:t>
            </a:r>
            <a:r>
              <a:rPr sz="5400" spc="-235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O</a:t>
            </a:r>
            <a:r>
              <a:rPr sz="5400" dirty="0">
                <a:latin typeface="Calibri"/>
                <a:cs typeface="Calibri"/>
              </a:rPr>
              <a:t>the</a:t>
            </a:r>
            <a:r>
              <a:rPr sz="5400" spc="-90" dirty="0">
                <a:latin typeface="Calibri"/>
                <a:cs typeface="Calibri"/>
              </a:rPr>
              <a:t>r</a:t>
            </a:r>
            <a:r>
              <a:rPr sz="5400" dirty="0"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5377" y="339200"/>
            <a:ext cx="3477985" cy="40821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69740" y="6477000"/>
            <a:ext cx="3426460" cy="381000"/>
            <a:chOff x="3861815" y="4855464"/>
            <a:chExt cx="3426460" cy="5156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15" y="4855464"/>
              <a:ext cx="3425951" cy="5151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2048" y="4877090"/>
              <a:ext cx="3361881" cy="44871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15" y="0"/>
            <a:ext cx="9144000" cy="596373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8800" y="5791200"/>
            <a:ext cx="11348761" cy="848360"/>
          </a:xfrm>
        </p:spPr>
        <p:txBody>
          <a:bodyPr/>
          <a:lstStyle/>
          <a:p>
            <a:r>
              <a:rPr lang="en-US" b="1" dirty="0" smtClean="0"/>
              <a:t>ASHOK GUPTA-9555439900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5283" y="436351"/>
            <a:ext cx="4041140" cy="521334"/>
            <a:chOff x="3795283" y="436351"/>
            <a:chExt cx="4041140" cy="5213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3904" y="445007"/>
              <a:ext cx="4032504" cy="512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5283" y="436351"/>
              <a:ext cx="4007174" cy="48552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590031" y="2029395"/>
            <a:ext cx="2454275" cy="394335"/>
            <a:chOff x="4590031" y="2029395"/>
            <a:chExt cx="2454275" cy="3943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6383" y="2036064"/>
              <a:ext cx="2447543" cy="387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0031" y="2029395"/>
              <a:ext cx="2423805" cy="3636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382132" y="2638995"/>
            <a:ext cx="2869565" cy="394335"/>
            <a:chOff x="4382132" y="2638995"/>
            <a:chExt cx="2869565" cy="3943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119" y="2645664"/>
              <a:ext cx="2862072" cy="387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2132" y="2638995"/>
              <a:ext cx="2839603" cy="36368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659881" y="3267694"/>
            <a:ext cx="2313940" cy="375285"/>
            <a:chOff x="4659881" y="3267694"/>
            <a:chExt cx="2313940" cy="37528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6487" y="3273551"/>
              <a:ext cx="2307336" cy="368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9881" y="3267694"/>
              <a:ext cx="2284105" cy="34458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295514" y="3881015"/>
            <a:ext cx="1017269" cy="456565"/>
            <a:chOff x="5295514" y="3881015"/>
            <a:chExt cx="1017269" cy="45656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3520" y="3889247"/>
              <a:ext cx="1008888" cy="4480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5514" y="3881015"/>
              <a:ext cx="985765" cy="4256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480828" y="5148386"/>
            <a:ext cx="8660130" cy="661670"/>
            <a:chOff x="1480828" y="5148386"/>
            <a:chExt cx="8660130" cy="66167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0471" y="5157215"/>
              <a:ext cx="8650224" cy="652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0828" y="5148386"/>
              <a:ext cx="8624638" cy="6254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85" y="169163"/>
            <a:ext cx="2667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385" y="778763"/>
            <a:ext cx="3081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1.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Retail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Profit: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20%-40%-50%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985" y="1388364"/>
            <a:ext cx="511175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49554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87655" algn="l"/>
              </a:tabLst>
            </a:pPr>
            <a:r>
              <a:rPr sz="2000" spc="-10" dirty="0">
                <a:latin typeface="Calibri"/>
                <a:cs typeface="Calibri"/>
              </a:rPr>
              <a:t>Performance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5" dirty="0">
                <a:latin typeface="Calibri"/>
                <a:cs typeface="Calibri"/>
              </a:rPr>
              <a:t>Active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25%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10" dirty="0">
                <a:latin typeface="Calibri"/>
                <a:cs typeface="Calibri"/>
              </a:rPr>
              <a:t>Consistency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7%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5" dirty="0">
                <a:latin typeface="Calibri"/>
                <a:cs typeface="Calibri"/>
              </a:rPr>
              <a:t>Business Building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7%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5" dirty="0">
                <a:latin typeface="Calibri"/>
                <a:cs typeface="Calibri"/>
              </a:rPr>
              <a:t>Super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15%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5" dirty="0">
                <a:latin typeface="Calibri"/>
                <a:cs typeface="Calibri"/>
              </a:rPr>
              <a:t>Car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7.5%</a:t>
            </a:r>
            <a:endParaRPr sz="2000">
              <a:latin typeface="Calibri"/>
              <a:cs typeface="Calibri"/>
            </a:endParaRPr>
          </a:p>
          <a:p>
            <a:pPr marL="287020" indent="-249554">
              <a:lnSpc>
                <a:spcPct val="100000"/>
              </a:lnSpc>
              <a:buAutoNum type="arabicPeriod" startAt="2"/>
              <a:tabLst>
                <a:tab pos="287655" algn="l"/>
              </a:tabLst>
            </a:pPr>
            <a:r>
              <a:rPr sz="2000" spc="-5" dirty="0">
                <a:latin typeface="Calibri"/>
                <a:cs typeface="Calibri"/>
              </a:rPr>
              <a:t>House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(A)</a:t>
            </a:r>
            <a:r>
              <a:rPr sz="2000" b="1" spc="-10" dirty="0">
                <a:latin typeface="Calibri"/>
                <a:cs typeface="Calibri"/>
              </a:rPr>
              <a:t> Distribution</a:t>
            </a:r>
            <a:r>
              <a:rPr sz="2000" b="1" spc="-5" dirty="0">
                <a:latin typeface="Calibri"/>
                <a:cs typeface="Calibri"/>
              </a:rPr>
              <a:t> in 1</a:t>
            </a:r>
            <a:r>
              <a:rPr sz="1950" b="1" spc="-7" baseline="25641" dirty="0">
                <a:latin typeface="Calibri"/>
                <a:cs typeface="Calibri"/>
              </a:rPr>
              <a:t>st</a:t>
            </a:r>
            <a:r>
              <a:rPr sz="1950" b="1" spc="240" baseline="2564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 2</a:t>
            </a:r>
            <a:r>
              <a:rPr sz="1950" b="1" baseline="25641" dirty="0">
                <a:latin typeface="Calibri"/>
                <a:cs typeface="Calibri"/>
              </a:rPr>
              <a:t>nd</a:t>
            </a:r>
            <a:r>
              <a:rPr sz="1950" b="1" spc="254" baseline="2564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Org.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Business:</a:t>
            </a:r>
            <a:r>
              <a:rPr sz="2000" b="1" spc="-5" dirty="0">
                <a:latin typeface="Calibri"/>
                <a:cs typeface="Calibri"/>
              </a:rPr>
              <a:t> 72.5%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985" y="4131564"/>
            <a:ext cx="48958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49554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287655" algn="l"/>
              </a:tabLst>
            </a:pPr>
            <a:r>
              <a:rPr sz="2000" dirty="0">
                <a:latin typeface="Calibri"/>
                <a:cs typeface="Calibri"/>
              </a:rPr>
              <a:t>Flagship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6%</a:t>
            </a:r>
            <a:endParaRPr sz="2000">
              <a:latin typeface="Calibri"/>
              <a:cs typeface="Calibri"/>
            </a:endParaRPr>
          </a:p>
          <a:p>
            <a:pPr marL="415925" indent="-378460">
              <a:lnSpc>
                <a:spcPct val="100000"/>
              </a:lnSpc>
              <a:buAutoNum type="arabicPeriod" startAt="9"/>
              <a:tabLst>
                <a:tab pos="416559" algn="l"/>
              </a:tabLst>
            </a:pPr>
            <a:r>
              <a:rPr sz="2000" spc="-5" dirty="0">
                <a:latin typeface="Calibri"/>
                <a:cs typeface="Calibri"/>
              </a:rPr>
              <a:t>Super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Flagship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 marL="415925" indent="-378460">
              <a:lnSpc>
                <a:spcPct val="100000"/>
              </a:lnSpc>
              <a:buAutoNum type="arabicPeriod" startAt="9"/>
              <a:tabLst>
                <a:tab pos="416559" algn="l"/>
              </a:tabLst>
            </a:pPr>
            <a:r>
              <a:rPr sz="2000" spc="-15" dirty="0">
                <a:latin typeface="Calibri"/>
                <a:cs typeface="Calibri"/>
              </a:rPr>
              <a:t>Mega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Flagship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Bonus: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(B)</a:t>
            </a:r>
            <a:r>
              <a:rPr sz="2000" b="1" spc="-10" dirty="0">
                <a:latin typeface="Calibri"/>
                <a:cs typeface="Calibri"/>
              </a:rPr>
              <a:t> Distribution</a:t>
            </a:r>
            <a:r>
              <a:rPr sz="2000" b="1" spc="-5" dirty="0">
                <a:latin typeface="Calibri"/>
                <a:cs typeface="Calibri"/>
              </a:rPr>
              <a:t> in 3</a:t>
            </a:r>
            <a:r>
              <a:rPr sz="1950" b="1" spc="-7" baseline="25641" dirty="0">
                <a:latin typeface="Calibri"/>
                <a:cs typeface="Calibri"/>
              </a:rPr>
              <a:t>rd</a:t>
            </a:r>
            <a:r>
              <a:rPr sz="1950" b="1" spc="247" baseline="2564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 4</a:t>
            </a:r>
            <a:r>
              <a:rPr sz="1950" b="1" baseline="25641" dirty="0">
                <a:latin typeface="Calibri"/>
                <a:cs typeface="Calibri"/>
              </a:rPr>
              <a:t>th</a:t>
            </a:r>
            <a:r>
              <a:rPr sz="1950" b="1" spc="247" baseline="2564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Org.</a:t>
            </a:r>
            <a:r>
              <a:rPr sz="2000" b="1" dirty="0">
                <a:latin typeface="Calibri"/>
                <a:cs typeface="Calibri"/>
              </a:rPr>
              <a:t> Business: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16%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385" y="5655564"/>
            <a:ext cx="56273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12.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Corona Relief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Fund: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11.5%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40" dirty="0">
                <a:latin typeface="Times New Roman"/>
                <a:cs typeface="Times New Roman"/>
              </a:rPr>
              <a:t>TOTAL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DISTRIBUTION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A+B+11.5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(CRF)=100%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77921" y="1438728"/>
            <a:ext cx="502920" cy="1997075"/>
            <a:chOff x="4777921" y="1438728"/>
            <a:chExt cx="502920" cy="1997075"/>
          </a:xfrm>
        </p:grpSpPr>
        <p:sp>
          <p:nvSpPr>
            <p:cNvPr id="8" name="object 8"/>
            <p:cNvSpPr/>
            <p:nvPr/>
          </p:nvSpPr>
          <p:spPr>
            <a:xfrm>
              <a:off x="4784271" y="1445078"/>
              <a:ext cx="490220" cy="1984375"/>
            </a:xfrm>
            <a:custGeom>
              <a:avLst/>
              <a:gdLst/>
              <a:ahLst/>
              <a:cxnLst/>
              <a:rect l="l" t="t" r="r" b="b"/>
              <a:pathLst>
                <a:path w="490220" h="1984375">
                  <a:moveTo>
                    <a:pt x="244929" y="0"/>
                  </a:moveTo>
                  <a:lnTo>
                    <a:pt x="0" y="0"/>
                  </a:lnTo>
                  <a:lnTo>
                    <a:pt x="244929" y="991960"/>
                  </a:lnTo>
                  <a:lnTo>
                    <a:pt x="0" y="1983921"/>
                  </a:lnTo>
                  <a:lnTo>
                    <a:pt x="244929" y="1983921"/>
                  </a:lnTo>
                  <a:lnTo>
                    <a:pt x="489856" y="991960"/>
                  </a:lnTo>
                  <a:lnTo>
                    <a:pt x="24492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4271" y="1445078"/>
              <a:ext cx="490220" cy="1984375"/>
            </a:xfrm>
            <a:custGeom>
              <a:avLst/>
              <a:gdLst/>
              <a:ahLst/>
              <a:cxnLst/>
              <a:rect l="l" t="t" r="r" b="b"/>
              <a:pathLst>
                <a:path w="490220" h="1984375">
                  <a:moveTo>
                    <a:pt x="0" y="0"/>
                  </a:moveTo>
                  <a:lnTo>
                    <a:pt x="244929" y="0"/>
                  </a:lnTo>
                  <a:lnTo>
                    <a:pt x="489857" y="991961"/>
                  </a:lnTo>
                  <a:lnTo>
                    <a:pt x="244929" y="1983922"/>
                  </a:lnTo>
                  <a:lnTo>
                    <a:pt x="0" y="1983922"/>
                  </a:lnTo>
                  <a:lnTo>
                    <a:pt x="244929" y="9919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27518" y="2306828"/>
            <a:ext cx="212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</a:t>
            </a:r>
            <a:r>
              <a:rPr sz="1800" spc="-7" baseline="23148" dirty="0">
                <a:latin typeface="Calibri"/>
                <a:cs typeface="Calibri"/>
              </a:rPr>
              <a:t>nd</a:t>
            </a:r>
            <a:r>
              <a:rPr sz="1800" spc="172" baseline="23148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Organisation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98333" y="4279898"/>
            <a:ext cx="347980" cy="748030"/>
            <a:chOff x="4798333" y="4279898"/>
            <a:chExt cx="347980" cy="748030"/>
          </a:xfrm>
        </p:grpSpPr>
        <p:sp>
          <p:nvSpPr>
            <p:cNvPr id="12" name="object 12"/>
            <p:cNvSpPr/>
            <p:nvPr/>
          </p:nvSpPr>
          <p:spPr>
            <a:xfrm>
              <a:off x="4804683" y="4286248"/>
              <a:ext cx="335280" cy="735330"/>
            </a:xfrm>
            <a:custGeom>
              <a:avLst/>
              <a:gdLst/>
              <a:ahLst/>
              <a:cxnLst/>
              <a:rect l="l" t="t" r="r" b="b"/>
              <a:pathLst>
                <a:path w="335279" h="735329">
                  <a:moveTo>
                    <a:pt x="167368" y="0"/>
                  </a:moveTo>
                  <a:lnTo>
                    <a:pt x="0" y="0"/>
                  </a:lnTo>
                  <a:lnTo>
                    <a:pt x="167368" y="367391"/>
                  </a:lnTo>
                  <a:lnTo>
                    <a:pt x="0" y="734785"/>
                  </a:lnTo>
                  <a:lnTo>
                    <a:pt x="167368" y="734785"/>
                  </a:lnTo>
                  <a:lnTo>
                    <a:pt x="334736" y="367391"/>
                  </a:lnTo>
                  <a:lnTo>
                    <a:pt x="16736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4683" y="4286248"/>
              <a:ext cx="335280" cy="735330"/>
            </a:xfrm>
            <a:custGeom>
              <a:avLst/>
              <a:gdLst/>
              <a:ahLst/>
              <a:cxnLst/>
              <a:rect l="l" t="t" r="r" b="b"/>
              <a:pathLst>
                <a:path w="335279" h="735329">
                  <a:moveTo>
                    <a:pt x="0" y="0"/>
                  </a:moveTo>
                  <a:lnTo>
                    <a:pt x="167368" y="0"/>
                  </a:lnTo>
                  <a:lnTo>
                    <a:pt x="334736" y="367392"/>
                  </a:lnTo>
                  <a:lnTo>
                    <a:pt x="167368" y="734785"/>
                  </a:lnTo>
                  <a:lnTo>
                    <a:pt x="0" y="734785"/>
                  </a:lnTo>
                  <a:lnTo>
                    <a:pt x="167368" y="3673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27518" y="4501388"/>
            <a:ext cx="2059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</a:t>
            </a:r>
            <a:r>
              <a:rPr sz="1800" spc="-15" baseline="23148" dirty="0">
                <a:latin typeface="Calibri"/>
                <a:cs typeface="Calibri"/>
              </a:rPr>
              <a:t>rd</a:t>
            </a:r>
            <a:r>
              <a:rPr sz="1800" spc="165" baseline="23148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</a:t>
            </a:r>
            <a:r>
              <a:rPr sz="1800" spc="-7" baseline="23148" dirty="0">
                <a:latin typeface="Calibri"/>
                <a:cs typeface="Calibri"/>
              </a:rPr>
              <a:t>th</a:t>
            </a:r>
            <a:r>
              <a:rPr sz="1800" spc="172" baseline="23148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Organisation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071" y="1872574"/>
            <a:ext cx="10594340" cy="3113405"/>
            <a:chOff x="148071" y="1872574"/>
            <a:chExt cx="10594340" cy="3113405"/>
          </a:xfrm>
        </p:grpSpPr>
        <p:sp>
          <p:nvSpPr>
            <p:cNvPr id="3" name="object 3"/>
            <p:cNvSpPr/>
            <p:nvPr/>
          </p:nvSpPr>
          <p:spPr>
            <a:xfrm>
              <a:off x="6085701" y="3159978"/>
              <a:ext cx="4650740" cy="538480"/>
            </a:xfrm>
            <a:custGeom>
              <a:avLst/>
              <a:gdLst/>
              <a:ahLst/>
              <a:cxnLst/>
              <a:rect l="l" t="t" r="r" b="b"/>
              <a:pathLst>
                <a:path w="4650740" h="538479">
                  <a:moveTo>
                    <a:pt x="0" y="0"/>
                  </a:moveTo>
                  <a:lnTo>
                    <a:pt x="0" y="269021"/>
                  </a:lnTo>
                  <a:lnTo>
                    <a:pt x="4650225" y="269021"/>
                  </a:lnTo>
                  <a:lnTo>
                    <a:pt x="4650225" y="538042"/>
                  </a:lnTo>
                </a:path>
                <a:path w="4650740" h="538479">
                  <a:moveTo>
                    <a:pt x="0" y="0"/>
                  </a:moveTo>
                  <a:lnTo>
                    <a:pt x="0" y="269021"/>
                  </a:lnTo>
                  <a:lnTo>
                    <a:pt x="1550075" y="269021"/>
                  </a:lnTo>
                  <a:lnTo>
                    <a:pt x="1550075" y="538042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35625" y="3159978"/>
              <a:ext cx="1550670" cy="538480"/>
            </a:xfrm>
            <a:custGeom>
              <a:avLst/>
              <a:gdLst/>
              <a:ahLst/>
              <a:cxnLst/>
              <a:rect l="l" t="t" r="r" b="b"/>
              <a:pathLst>
                <a:path w="1550670" h="538479">
                  <a:moveTo>
                    <a:pt x="1550075" y="0"/>
                  </a:moveTo>
                  <a:lnTo>
                    <a:pt x="1550075" y="269021"/>
                  </a:lnTo>
                  <a:lnTo>
                    <a:pt x="0" y="269021"/>
                  </a:lnTo>
                  <a:lnTo>
                    <a:pt x="0" y="538042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5475" y="3159978"/>
              <a:ext cx="4650740" cy="538480"/>
            </a:xfrm>
            <a:custGeom>
              <a:avLst/>
              <a:gdLst/>
              <a:ahLst/>
              <a:cxnLst/>
              <a:rect l="l" t="t" r="r" b="b"/>
              <a:pathLst>
                <a:path w="4650740" h="538479">
                  <a:moveTo>
                    <a:pt x="4650225" y="0"/>
                  </a:moveTo>
                  <a:lnTo>
                    <a:pt x="4650225" y="269021"/>
                  </a:lnTo>
                  <a:lnTo>
                    <a:pt x="0" y="269021"/>
                  </a:lnTo>
                  <a:lnTo>
                    <a:pt x="0" y="538042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4647" y="1878924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30">
                  <a:moveTo>
                    <a:pt x="2562106" y="0"/>
                  </a:moveTo>
                  <a:lnTo>
                    <a:pt x="0" y="0"/>
                  </a:lnTo>
                  <a:lnTo>
                    <a:pt x="0" y="1281052"/>
                  </a:lnTo>
                  <a:lnTo>
                    <a:pt x="2562106" y="1281052"/>
                  </a:lnTo>
                  <a:lnTo>
                    <a:pt x="256210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4647" y="1878924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30">
                  <a:moveTo>
                    <a:pt x="0" y="0"/>
                  </a:moveTo>
                  <a:lnTo>
                    <a:pt x="2562107" y="0"/>
                  </a:lnTo>
                  <a:lnTo>
                    <a:pt x="2562107" y="1281053"/>
                  </a:lnTo>
                  <a:lnTo>
                    <a:pt x="0" y="1281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42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2562106" y="0"/>
                  </a:moveTo>
                  <a:lnTo>
                    <a:pt x="0" y="0"/>
                  </a:lnTo>
                  <a:lnTo>
                    <a:pt x="0" y="1281054"/>
                  </a:lnTo>
                  <a:lnTo>
                    <a:pt x="2562106" y="1281054"/>
                  </a:lnTo>
                  <a:lnTo>
                    <a:pt x="256210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42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0" y="0"/>
                  </a:moveTo>
                  <a:lnTo>
                    <a:pt x="2562107" y="0"/>
                  </a:lnTo>
                  <a:lnTo>
                    <a:pt x="2562107" y="1281053"/>
                  </a:lnTo>
                  <a:lnTo>
                    <a:pt x="0" y="1281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1969" y="3779011"/>
            <a:ext cx="2247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>
                <a:solidFill>
                  <a:srgbClr val="FFFFFF"/>
                </a:solidFill>
                <a:latin typeface="Calibri"/>
                <a:cs typeface="Calibri"/>
              </a:rPr>
              <a:t>1st</a:t>
            </a:r>
            <a:r>
              <a:rPr sz="6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48221" y="3691670"/>
            <a:ext cx="5674995" cy="1294130"/>
            <a:chOff x="3248221" y="3691670"/>
            <a:chExt cx="5674995" cy="1294130"/>
          </a:xfrm>
        </p:grpSpPr>
        <p:sp>
          <p:nvSpPr>
            <p:cNvPr id="12" name="object 12"/>
            <p:cNvSpPr/>
            <p:nvPr/>
          </p:nvSpPr>
          <p:spPr>
            <a:xfrm>
              <a:off x="325457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2562106" y="0"/>
                  </a:moveTo>
                  <a:lnTo>
                    <a:pt x="0" y="0"/>
                  </a:lnTo>
                  <a:lnTo>
                    <a:pt x="0" y="1281054"/>
                  </a:lnTo>
                  <a:lnTo>
                    <a:pt x="2562106" y="1281054"/>
                  </a:lnTo>
                  <a:lnTo>
                    <a:pt x="256210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5457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0" y="0"/>
                  </a:moveTo>
                  <a:lnTo>
                    <a:pt x="2562107" y="0"/>
                  </a:lnTo>
                  <a:lnTo>
                    <a:pt x="2562107" y="1281053"/>
                  </a:lnTo>
                  <a:lnTo>
                    <a:pt x="0" y="1281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472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2562106" y="0"/>
                  </a:moveTo>
                  <a:lnTo>
                    <a:pt x="0" y="0"/>
                  </a:lnTo>
                  <a:lnTo>
                    <a:pt x="0" y="1281054"/>
                  </a:lnTo>
                  <a:lnTo>
                    <a:pt x="2562106" y="1281054"/>
                  </a:lnTo>
                  <a:lnTo>
                    <a:pt x="256210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5472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0" y="0"/>
                  </a:moveTo>
                  <a:lnTo>
                    <a:pt x="2562107" y="0"/>
                  </a:lnTo>
                  <a:lnTo>
                    <a:pt x="2562107" y="1281053"/>
                  </a:lnTo>
                  <a:lnTo>
                    <a:pt x="0" y="1281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84103" y="1962403"/>
            <a:ext cx="5530215" cy="27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sz="6000" spc="-1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6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172460" algn="l"/>
              </a:tabLst>
            </a:pP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2nd </a:t>
            </a:r>
            <a:r>
              <a:rPr sz="6000" spc="-35" dirty="0">
                <a:solidFill>
                  <a:srgbClr val="FFFFFF"/>
                </a:solidFill>
                <a:latin typeface="Calibri"/>
                <a:cs typeface="Calibri"/>
              </a:rPr>
              <a:t>Org	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3rd</a:t>
            </a:r>
            <a:r>
              <a:rPr sz="6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5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448521" y="3691670"/>
            <a:ext cx="2574925" cy="1294130"/>
            <a:chOff x="9448521" y="3691670"/>
            <a:chExt cx="2574925" cy="1294130"/>
          </a:xfrm>
        </p:grpSpPr>
        <p:sp>
          <p:nvSpPr>
            <p:cNvPr id="18" name="object 18"/>
            <p:cNvSpPr/>
            <p:nvPr/>
          </p:nvSpPr>
          <p:spPr>
            <a:xfrm>
              <a:off x="945487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2562106" y="0"/>
                  </a:moveTo>
                  <a:lnTo>
                    <a:pt x="0" y="0"/>
                  </a:lnTo>
                  <a:lnTo>
                    <a:pt x="0" y="1281054"/>
                  </a:lnTo>
                  <a:lnTo>
                    <a:pt x="2562106" y="1281054"/>
                  </a:lnTo>
                  <a:lnTo>
                    <a:pt x="256210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54871" y="3698020"/>
              <a:ext cx="2562225" cy="1281430"/>
            </a:xfrm>
            <a:custGeom>
              <a:avLst/>
              <a:gdLst/>
              <a:ahLst/>
              <a:cxnLst/>
              <a:rect l="l" t="t" r="r" b="b"/>
              <a:pathLst>
                <a:path w="2562225" h="1281429">
                  <a:moveTo>
                    <a:pt x="0" y="0"/>
                  </a:moveTo>
                  <a:lnTo>
                    <a:pt x="2562107" y="0"/>
                  </a:lnTo>
                  <a:lnTo>
                    <a:pt x="2562107" y="1281053"/>
                  </a:lnTo>
                  <a:lnTo>
                    <a:pt x="0" y="1281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56952" y="3779011"/>
            <a:ext cx="23583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FFFF"/>
                </a:solidFill>
                <a:latin typeface="Calibri"/>
                <a:cs typeface="Calibri"/>
              </a:rPr>
              <a:t>4th</a:t>
            </a:r>
            <a:r>
              <a:rPr sz="6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Org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70120" cy="1472565"/>
            <a:chOff x="0" y="0"/>
            <a:chExt cx="4770120" cy="1472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25880" cy="14721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6" y="0"/>
              <a:ext cx="4151376" cy="1472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6" y="893063"/>
              <a:ext cx="3328416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4176" y="0"/>
              <a:ext cx="1075944" cy="1472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763" y="139700"/>
            <a:ext cx="3990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1.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Retail</a:t>
            </a:r>
            <a:r>
              <a:rPr u="heavy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Profit</a:t>
            </a:r>
            <a:r>
              <a:rPr spc="-15" dirty="0"/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7923" y="1323340"/>
            <a:ext cx="1053846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82210" algn="l"/>
                <a:tab pos="6939915" algn="l"/>
              </a:tabLst>
            </a:pPr>
            <a:r>
              <a:rPr sz="4000" spc="-5" dirty="0">
                <a:latin typeface="Times New Roman"/>
                <a:cs typeface="Times New Roman"/>
              </a:rPr>
              <a:t>Face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Wash: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MRP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130/-	</a:t>
            </a:r>
            <a:r>
              <a:rPr sz="4000" spc="-5" dirty="0">
                <a:latin typeface="Times New Roman"/>
                <a:cs typeface="Times New Roman"/>
              </a:rPr>
              <a:t>D.P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90/-	</a:t>
            </a:r>
            <a:r>
              <a:rPr sz="4000" spc="-5" dirty="0">
                <a:latin typeface="Times New Roman"/>
                <a:cs typeface="Times New Roman"/>
              </a:rPr>
              <a:t>Retail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Profit:</a:t>
            </a:r>
            <a:r>
              <a:rPr sz="4000" spc="-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40/-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Profit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%: </a:t>
            </a:r>
            <a:r>
              <a:rPr sz="4000" spc="-5" dirty="0">
                <a:latin typeface="Times New Roman"/>
                <a:cs typeface="Times New Roman"/>
              </a:rPr>
              <a:t>Upto</a:t>
            </a:r>
            <a:r>
              <a:rPr sz="4000" dirty="0">
                <a:latin typeface="Times New Roman"/>
                <a:cs typeface="Times New Roman"/>
              </a:rPr>
              <a:t> 20%-40%-50%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77820" algn="l"/>
              </a:tabLst>
            </a:pPr>
            <a:r>
              <a:rPr sz="4000" spc="-5" dirty="0">
                <a:latin typeface="Times New Roman"/>
                <a:cs typeface="Times New Roman"/>
              </a:rPr>
              <a:t>MRP:</a:t>
            </a:r>
            <a:r>
              <a:rPr sz="4000" dirty="0">
                <a:latin typeface="Times New Roman"/>
                <a:cs typeface="Times New Roman"/>
              </a:rPr>
              <a:t> 1800.	</a:t>
            </a:r>
            <a:r>
              <a:rPr sz="4000" spc="-5" dirty="0">
                <a:latin typeface="Times New Roman"/>
                <a:cs typeface="Times New Roman"/>
              </a:rPr>
              <a:t>DP: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1260.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BV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630.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12700" marR="95885">
              <a:lnSpc>
                <a:spcPct val="100000"/>
              </a:lnSpc>
            </a:pPr>
            <a:r>
              <a:rPr sz="4000" dirty="0">
                <a:latin typeface="Times New Roman"/>
                <a:cs typeface="Times New Roman"/>
              </a:rPr>
              <a:t>Suppose Monthly 1 </a:t>
            </a:r>
            <a:r>
              <a:rPr sz="4000" spc="-5" dirty="0">
                <a:latin typeface="Times New Roman"/>
                <a:cs typeface="Times New Roman"/>
              </a:rPr>
              <a:t>lakh Sale Done. </a:t>
            </a:r>
            <a:r>
              <a:rPr sz="4000" dirty="0">
                <a:latin typeface="Times New Roman"/>
                <a:cs typeface="Times New Roman"/>
              </a:rPr>
              <a:t>If 15% </a:t>
            </a:r>
            <a:r>
              <a:rPr sz="4000" spc="-15" dirty="0">
                <a:latin typeface="Times New Roman"/>
                <a:cs typeface="Times New Roman"/>
              </a:rPr>
              <a:t>margin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than </a:t>
            </a:r>
            <a:r>
              <a:rPr sz="4000" dirty="0">
                <a:latin typeface="Times New Roman"/>
                <a:cs typeface="Times New Roman"/>
              </a:rPr>
              <a:t>15000/-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cash</a:t>
            </a:r>
            <a:r>
              <a:rPr sz="4000" dirty="0">
                <a:latin typeface="Times New Roman"/>
                <a:cs typeface="Times New Roman"/>
              </a:rPr>
              <a:t> in </a:t>
            </a:r>
            <a:r>
              <a:rPr sz="4000" spc="-5" dirty="0">
                <a:latin typeface="Times New Roman"/>
                <a:cs typeface="Times New Roman"/>
              </a:rPr>
              <a:t>hand.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0"/>
            <a:ext cx="10040112" cy="1216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107" y="0"/>
            <a:ext cx="91770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5" dirty="0">
                <a:uFill>
                  <a:solidFill>
                    <a:srgbClr val="000000"/>
                  </a:solidFill>
                </a:uFill>
              </a:rPr>
              <a:t>Consistency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&amp;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Super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Consistency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" y="637031"/>
            <a:ext cx="9208008" cy="115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9003" y="1249171"/>
            <a:ext cx="10909300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Offer:</a:t>
            </a:r>
            <a:endParaRPr sz="2400">
              <a:latin typeface="Calibri"/>
              <a:cs typeface="Calibri"/>
            </a:endParaRPr>
          </a:p>
          <a:p>
            <a:pPr marL="63500" marR="20955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libri"/>
                <a:cs typeface="Calibri"/>
              </a:rPr>
              <a:t>Buy 2000dp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continuously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6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get</a:t>
            </a:r>
            <a:r>
              <a:rPr sz="2400" spc="-5" dirty="0">
                <a:latin typeface="Calibri"/>
                <a:cs typeface="Calibri"/>
              </a:rPr>
              <a:t> 2000 MRP </a:t>
            </a:r>
            <a:r>
              <a:rPr sz="2400" spc="-10" dirty="0">
                <a:latin typeface="Calibri"/>
                <a:cs typeface="Calibri"/>
              </a:rPr>
              <a:t>products free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</a:t>
            </a:r>
            <a:r>
              <a:rPr sz="2400" spc="-7" baseline="24305" dirty="0">
                <a:latin typeface="Calibri"/>
                <a:cs typeface="Calibri"/>
              </a:rPr>
              <a:t>th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15" dirty="0">
                <a:latin typeface="Calibri"/>
                <a:cs typeface="Calibri"/>
              </a:rPr>
              <a:t> Date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</a:t>
            </a:r>
            <a:r>
              <a:rPr sz="2400" spc="-7" baseline="24305" dirty="0">
                <a:latin typeface="Calibri"/>
                <a:cs typeface="Calibri"/>
              </a:rPr>
              <a:t>th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Every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63500">
              <a:lnSpc>
                <a:spcPts val="2845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Second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Offer:</a:t>
            </a:r>
            <a:endParaRPr sz="2400">
              <a:latin typeface="Calibri"/>
              <a:cs typeface="Calibri"/>
            </a:endParaRPr>
          </a:p>
          <a:p>
            <a:pPr marL="63500" marR="55880">
              <a:lnSpc>
                <a:spcPts val="2900"/>
              </a:lnSpc>
              <a:spcBef>
                <a:spcPts val="45"/>
              </a:spcBef>
            </a:pPr>
            <a:r>
              <a:rPr sz="2400" spc="-5" dirty="0">
                <a:latin typeface="Calibri"/>
                <a:cs typeface="Calibri"/>
              </a:rPr>
              <a:t>Buy 5000dp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continuously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6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get</a:t>
            </a:r>
            <a:r>
              <a:rPr sz="2400" spc="-5" dirty="0">
                <a:latin typeface="Calibri"/>
                <a:cs typeface="Calibri"/>
              </a:rPr>
              <a:t> 10000 MRP </a:t>
            </a:r>
            <a:r>
              <a:rPr sz="2400" spc="-10" dirty="0">
                <a:latin typeface="Calibri"/>
                <a:cs typeface="Calibri"/>
              </a:rPr>
              <a:t>products free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</a:t>
            </a:r>
            <a:r>
              <a:rPr sz="2400" spc="-7" baseline="24305" dirty="0">
                <a:latin typeface="Calibri"/>
                <a:cs typeface="Calibri"/>
              </a:rPr>
              <a:t>th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15" dirty="0">
                <a:latin typeface="Calibri"/>
                <a:cs typeface="Calibri"/>
              </a:rPr>
              <a:t> Date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</a:t>
            </a:r>
            <a:r>
              <a:rPr sz="2400" spc="-7" baseline="24305" dirty="0">
                <a:latin typeface="Calibri"/>
                <a:cs typeface="Calibri"/>
              </a:rPr>
              <a:t>th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Every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T&amp;C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Apply: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ts val="2845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offer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applicable 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single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invoice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only.</a:t>
            </a:r>
            <a:endParaRPr sz="2400">
              <a:latin typeface="Calibri"/>
              <a:cs typeface="Calibri"/>
            </a:endParaRPr>
          </a:p>
          <a:p>
            <a:pPr marL="63500" marR="2283460">
              <a:lnSpc>
                <a:spcPts val="2900"/>
              </a:lnSpc>
              <a:spcBef>
                <a:spcPts val="45"/>
              </a:spcBef>
            </a:pPr>
            <a:r>
              <a:rPr sz="2400" spc="-10" dirty="0">
                <a:latin typeface="Calibri"/>
                <a:cs typeface="Calibri"/>
              </a:rPr>
              <a:t>Products must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from Consistency</a:t>
            </a:r>
            <a:r>
              <a:rPr sz="2400" dirty="0">
                <a:latin typeface="Calibri"/>
                <a:cs typeface="Calibri"/>
              </a:rPr>
              <a:t> 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Consistency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 List.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15" dirty="0">
                <a:latin typeface="Calibri"/>
                <a:cs typeface="Calibri"/>
              </a:rPr>
              <a:t> offer</a:t>
            </a:r>
            <a:r>
              <a:rPr sz="2400" spc="-5" dirty="0">
                <a:latin typeface="Calibri"/>
                <a:cs typeface="Calibri"/>
              </a:rPr>
              <a:t>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non-Transferrable.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296" y="0"/>
            <a:ext cx="8056245" cy="1460500"/>
            <a:chOff x="844296" y="0"/>
            <a:chExt cx="8056245" cy="146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6" y="0"/>
              <a:ext cx="1566672" cy="1459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52" y="0"/>
              <a:ext cx="6358128" cy="1459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880872"/>
              <a:ext cx="5526024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6016" y="0"/>
              <a:ext cx="1914144" cy="145999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6148" y="127507"/>
            <a:ext cx="7190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5" dirty="0"/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Performance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 Bonus</a:t>
            </a:r>
            <a:r>
              <a:rPr spc="-5" dirty="0"/>
              <a:t>:6%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513" y="1212596"/>
            <a:ext cx="633349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0595" algn="l"/>
                <a:tab pos="4444365" algn="l"/>
                <a:tab pos="5513070" algn="l"/>
              </a:tabLst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BV=2.5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85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Rs.	Lets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Assume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1BV-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3Rs	</a:t>
            </a:r>
            <a:r>
              <a:rPr sz="1800" spc="-30" dirty="0">
                <a:latin typeface="Calibri"/>
                <a:cs typeface="Calibri"/>
              </a:rPr>
              <a:t>2BV-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6Rs	</a:t>
            </a:r>
            <a:r>
              <a:rPr sz="1800" spc="-30" dirty="0">
                <a:latin typeface="Calibri"/>
                <a:cs typeface="Calibri"/>
              </a:rPr>
              <a:t>3BV-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68680" algn="l"/>
              </a:tabLst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BV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	</a:t>
            </a:r>
            <a:r>
              <a:rPr sz="1800" spc="-5" dirty="0">
                <a:latin typeface="Calibri"/>
                <a:cs typeface="Calibri"/>
              </a:rPr>
              <a:t>2500BV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:3%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20" dirty="0">
                <a:latin typeface="Calibri"/>
                <a:cs typeface="Calibri"/>
              </a:rPr>
              <a:t>2501BV-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4999BV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:4%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5000BV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Above </a:t>
            </a:r>
            <a:r>
              <a:rPr sz="1800" dirty="0">
                <a:latin typeface="Calibri"/>
                <a:cs typeface="Calibri"/>
              </a:rPr>
              <a:t>:6%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49767" y="2584358"/>
            <a:ext cx="851535" cy="786130"/>
          </a:xfrm>
          <a:custGeom>
            <a:avLst/>
            <a:gdLst/>
            <a:ahLst/>
            <a:cxnLst/>
            <a:rect l="l" t="t" r="r" b="b"/>
            <a:pathLst>
              <a:path w="851534" h="786129">
                <a:moveTo>
                  <a:pt x="720101" y="0"/>
                </a:moveTo>
                <a:lnTo>
                  <a:pt x="131020" y="0"/>
                </a:lnTo>
                <a:lnTo>
                  <a:pt x="80021" y="10296"/>
                </a:lnTo>
                <a:lnTo>
                  <a:pt x="38375" y="38375"/>
                </a:lnTo>
                <a:lnTo>
                  <a:pt x="10296" y="80022"/>
                </a:lnTo>
                <a:lnTo>
                  <a:pt x="0" y="131022"/>
                </a:lnTo>
                <a:lnTo>
                  <a:pt x="0" y="655090"/>
                </a:lnTo>
                <a:lnTo>
                  <a:pt x="10296" y="706089"/>
                </a:lnTo>
                <a:lnTo>
                  <a:pt x="38375" y="747735"/>
                </a:lnTo>
                <a:lnTo>
                  <a:pt x="80021" y="775814"/>
                </a:lnTo>
                <a:lnTo>
                  <a:pt x="131020" y="786110"/>
                </a:lnTo>
                <a:lnTo>
                  <a:pt x="720101" y="786110"/>
                </a:lnTo>
                <a:lnTo>
                  <a:pt x="771100" y="775814"/>
                </a:lnTo>
                <a:lnTo>
                  <a:pt x="812747" y="747735"/>
                </a:lnTo>
                <a:lnTo>
                  <a:pt x="840825" y="706089"/>
                </a:lnTo>
                <a:lnTo>
                  <a:pt x="851122" y="655090"/>
                </a:lnTo>
                <a:lnTo>
                  <a:pt x="851122" y="131022"/>
                </a:lnTo>
                <a:lnTo>
                  <a:pt x="840825" y="80022"/>
                </a:lnTo>
                <a:lnTo>
                  <a:pt x="812747" y="38375"/>
                </a:lnTo>
                <a:lnTo>
                  <a:pt x="771100" y="10296"/>
                </a:lnTo>
                <a:lnTo>
                  <a:pt x="72010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25188" y="2569463"/>
            <a:ext cx="70040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28200"/>
              </a:lnSpc>
              <a:spcBef>
                <a:spcPts val="100"/>
              </a:spcBef>
            </a:pP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37846" y="1121204"/>
            <a:ext cx="2176145" cy="3070225"/>
            <a:chOff x="8337846" y="1121204"/>
            <a:chExt cx="2176145" cy="3070225"/>
          </a:xfrm>
        </p:grpSpPr>
        <p:sp>
          <p:nvSpPr>
            <p:cNvPr id="12" name="object 12"/>
            <p:cNvSpPr/>
            <p:nvPr/>
          </p:nvSpPr>
          <p:spPr>
            <a:xfrm>
              <a:off x="8675329" y="178982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19">
                  <a:moveTo>
                    <a:pt x="0" y="7945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44196" y="1127554"/>
              <a:ext cx="662305" cy="662305"/>
            </a:xfrm>
            <a:custGeom>
              <a:avLst/>
              <a:gdLst/>
              <a:ahLst/>
              <a:cxnLst/>
              <a:rect l="l" t="t" r="r" b="b"/>
              <a:pathLst>
                <a:path w="662304" h="662305">
                  <a:moveTo>
                    <a:pt x="551887" y="0"/>
                  </a:moveTo>
                  <a:lnTo>
                    <a:pt x="110379" y="0"/>
                  </a:lnTo>
                  <a:lnTo>
                    <a:pt x="67415" y="8674"/>
                  </a:lnTo>
                  <a:lnTo>
                    <a:pt x="32329" y="32329"/>
                  </a:lnTo>
                  <a:lnTo>
                    <a:pt x="8674" y="67414"/>
                  </a:lnTo>
                  <a:lnTo>
                    <a:pt x="0" y="110379"/>
                  </a:lnTo>
                  <a:lnTo>
                    <a:pt x="0" y="551886"/>
                  </a:lnTo>
                  <a:lnTo>
                    <a:pt x="8674" y="594851"/>
                  </a:lnTo>
                  <a:lnTo>
                    <a:pt x="32329" y="629936"/>
                  </a:lnTo>
                  <a:lnTo>
                    <a:pt x="67415" y="653592"/>
                  </a:lnTo>
                  <a:lnTo>
                    <a:pt x="110379" y="662266"/>
                  </a:lnTo>
                  <a:lnTo>
                    <a:pt x="551887" y="662266"/>
                  </a:lnTo>
                  <a:lnTo>
                    <a:pt x="594852" y="653592"/>
                  </a:lnTo>
                  <a:lnTo>
                    <a:pt x="629937" y="629936"/>
                  </a:lnTo>
                  <a:lnTo>
                    <a:pt x="653592" y="594851"/>
                  </a:lnTo>
                  <a:lnTo>
                    <a:pt x="662266" y="551886"/>
                  </a:lnTo>
                  <a:lnTo>
                    <a:pt x="662266" y="110379"/>
                  </a:lnTo>
                  <a:lnTo>
                    <a:pt x="653592" y="67414"/>
                  </a:lnTo>
                  <a:lnTo>
                    <a:pt x="629937" y="32329"/>
                  </a:lnTo>
                  <a:lnTo>
                    <a:pt x="594852" y="8674"/>
                  </a:lnTo>
                  <a:lnTo>
                    <a:pt x="55188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4196" y="1127554"/>
              <a:ext cx="662305" cy="662305"/>
            </a:xfrm>
            <a:custGeom>
              <a:avLst/>
              <a:gdLst/>
              <a:ahLst/>
              <a:cxnLst/>
              <a:rect l="l" t="t" r="r" b="b"/>
              <a:pathLst>
                <a:path w="662304" h="662305">
                  <a:moveTo>
                    <a:pt x="0" y="110380"/>
                  </a:moveTo>
                  <a:lnTo>
                    <a:pt x="8674" y="67415"/>
                  </a:lnTo>
                  <a:lnTo>
                    <a:pt x="32329" y="32329"/>
                  </a:lnTo>
                  <a:lnTo>
                    <a:pt x="67415" y="8674"/>
                  </a:lnTo>
                  <a:lnTo>
                    <a:pt x="110380" y="0"/>
                  </a:lnTo>
                  <a:lnTo>
                    <a:pt x="551887" y="0"/>
                  </a:lnTo>
                  <a:lnTo>
                    <a:pt x="594851" y="8674"/>
                  </a:lnTo>
                  <a:lnTo>
                    <a:pt x="629937" y="32329"/>
                  </a:lnTo>
                  <a:lnTo>
                    <a:pt x="653592" y="67415"/>
                  </a:lnTo>
                  <a:lnTo>
                    <a:pt x="662267" y="110380"/>
                  </a:lnTo>
                  <a:lnTo>
                    <a:pt x="662267" y="551887"/>
                  </a:lnTo>
                  <a:lnTo>
                    <a:pt x="653592" y="594851"/>
                  </a:lnTo>
                  <a:lnTo>
                    <a:pt x="629937" y="629937"/>
                  </a:lnTo>
                  <a:lnTo>
                    <a:pt x="594851" y="653592"/>
                  </a:lnTo>
                  <a:lnTo>
                    <a:pt x="551887" y="662267"/>
                  </a:lnTo>
                  <a:lnTo>
                    <a:pt x="110380" y="662267"/>
                  </a:lnTo>
                  <a:lnTo>
                    <a:pt x="67415" y="653592"/>
                  </a:lnTo>
                  <a:lnTo>
                    <a:pt x="32329" y="629937"/>
                  </a:lnTo>
                  <a:lnTo>
                    <a:pt x="8674" y="594851"/>
                  </a:lnTo>
                  <a:lnTo>
                    <a:pt x="0" y="551887"/>
                  </a:lnTo>
                  <a:lnTo>
                    <a:pt x="0" y="1103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00891" y="3223112"/>
              <a:ext cx="373380" cy="215900"/>
            </a:xfrm>
            <a:custGeom>
              <a:avLst/>
              <a:gdLst/>
              <a:ahLst/>
              <a:cxnLst/>
              <a:rect l="l" t="t" r="r" b="b"/>
              <a:pathLst>
                <a:path w="373379" h="215900">
                  <a:moveTo>
                    <a:pt x="0" y="0"/>
                  </a:moveTo>
                  <a:lnTo>
                    <a:pt x="373147" y="215437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74040" y="3288584"/>
              <a:ext cx="1033144" cy="896619"/>
            </a:xfrm>
            <a:custGeom>
              <a:avLst/>
              <a:gdLst/>
              <a:ahLst/>
              <a:cxnLst/>
              <a:rect l="l" t="t" r="r" b="b"/>
              <a:pathLst>
                <a:path w="1033145" h="896620">
                  <a:moveTo>
                    <a:pt x="883690" y="0"/>
                  </a:moveTo>
                  <a:lnTo>
                    <a:pt x="149400" y="0"/>
                  </a:lnTo>
                  <a:lnTo>
                    <a:pt x="102178" y="7616"/>
                  </a:lnTo>
                  <a:lnTo>
                    <a:pt x="61166" y="28825"/>
                  </a:lnTo>
                  <a:lnTo>
                    <a:pt x="28825" y="61166"/>
                  </a:lnTo>
                  <a:lnTo>
                    <a:pt x="7616" y="102178"/>
                  </a:lnTo>
                  <a:lnTo>
                    <a:pt x="0" y="149400"/>
                  </a:lnTo>
                  <a:lnTo>
                    <a:pt x="0" y="746984"/>
                  </a:lnTo>
                  <a:lnTo>
                    <a:pt x="7616" y="794206"/>
                  </a:lnTo>
                  <a:lnTo>
                    <a:pt x="28825" y="835218"/>
                  </a:lnTo>
                  <a:lnTo>
                    <a:pt x="61166" y="867559"/>
                  </a:lnTo>
                  <a:lnTo>
                    <a:pt x="102178" y="888768"/>
                  </a:lnTo>
                  <a:lnTo>
                    <a:pt x="149400" y="896385"/>
                  </a:lnTo>
                  <a:lnTo>
                    <a:pt x="883690" y="896385"/>
                  </a:lnTo>
                  <a:lnTo>
                    <a:pt x="930912" y="888768"/>
                  </a:lnTo>
                  <a:lnTo>
                    <a:pt x="971924" y="867559"/>
                  </a:lnTo>
                  <a:lnTo>
                    <a:pt x="1004264" y="835218"/>
                  </a:lnTo>
                  <a:lnTo>
                    <a:pt x="1025473" y="794206"/>
                  </a:lnTo>
                  <a:lnTo>
                    <a:pt x="1033090" y="746984"/>
                  </a:lnTo>
                  <a:lnTo>
                    <a:pt x="1033090" y="149400"/>
                  </a:lnTo>
                  <a:lnTo>
                    <a:pt x="1025473" y="102178"/>
                  </a:lnTo>
                  <a:lnTo>
                    <a:pt x="1004264" y="61166"/>
                  </a:lnTo>
                  <a:lnTo>
                    <a:pt x="971924" y="28825"/>
                  </a:lnTo>
                  <a:lnTo>
                    <a:pt x="930912" y="7616"/>
                  </a:lnTo>
                  <a:lnTo>
                    <a:pt x="88369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74040" y="3288584"/>
              <a:ext cx="1033144" cy="896619"/>
            </a:xfrm>
            <a:custGeom>
              <a:avLst/>
              <a:gdLst/>
              <a:ahLst/>
              <a:cxnLst/>
              <a:rect l="l" t="t" r="r" b="b"/>
              <a:pathLst>
                <a:path w="1033145" h="896620">
                  <a:moveTo>
                    <a:pt x="0" y="149400"/>
                  </a:moveTo>
                  <a:lnTo>
                    <a:pt x="7616" y="102178"/>
                  </a:lnTo>
                  <a:lnTo>
                    <a:pt x="28825" y="61166"/>
                  </a:lnTo>
                  <a:lnTo>
                    <a:pt x="61166" y="28825"/>
                  </a:lnTo>
                  <a:lnTo>
                    <a:pt x="102178" y="7616"/>
                  </a:lnTo>
                  <a:lnTo>
                    <a:pt x="149400" y="0"/>
                  </a:lnTo>
                  <a:lnTo>
                    <a:pt x="883690" y="0"/>
                  </a:lnTo>
                  <a:lnTo>
                    <a:pt x="930912" y="7616"/>
                  </a:lnTo>
                  <a:lnTo>
                    <a:pt x="971924" y="28825"/>
                  </a:lnTo>
                  <a:lnTo>
                    <a:pt x="1004265" y="61166"/>
                  </a:lnTo>
                  <a:lnTo>
                    <a:pt x="1025474" y="102178"/>
                  </a:lnTo>
                  <a:lnTo>
                    <a:pt x="1033091" y="149400"/>
                  </a:lnTo>
                  <a:lnTo>
                    <a:pt x="1033091" y="746984"/>
                  </a:lnTo>
                  <a:lnTo>
                    <a:pt x="1025474" y="794206"/>
                  </a:lnTo>
                  <a:lnTo>
                    <a:pt x="1004265" y="835218"/>
                  </a:lnTo>
                  <a:lnTo>
                    <a:pt x="971924" y="867559"/>
                  </a:lnTo>
                  <a:lnTo>
                    <a:pt x="930912" y="888768"/>
                  </a:lnTo>
                  <a:lnTo>
                    <a:pt x="883690" y="896385"/>
                  </a:lnTo>
                  <a:lnTo>
                    <a:pt x="149400" y="896385"/>
                  </a:lnTo>
                  <a:lnTo>
                    <a:pt x="102178" y="888768"/>
                  </a:lnTo>
                  <a:lnTo>
                    <a:pt x="61166" y="867559"/>
                  </a:lnTo>
                  <a:lnTo>
                    <a:pt x="28825" y="835218"/>
                  </a:lnTo>
                  <a:lnTo>
                    <a:pt x="7616" y="794206"/>
                  </a:lnTo>
                  <a:lnTo>
                    <a:pt x="0" y="746984"/>
                  </a:lnTo>
                  <a:lnTo>
                    <a:pt x="0" y="149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74546" y="3247135"/>
            <a:ext cx="63246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50" baseline="-1587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1500BV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25422" y="3216762"/>
            <a:ext cx="1431290" cy="967105"/>
            <a:chOff x="6825422" y="3216762"/>
            <a:chExt cx="1431290" cy="967105"/>
          </a:xfrm>
        </p:grpSpPr>
        <p:sp>
          <p:nvSpPr>
            <p:cNvPr id="20" name="object 20"/>
            <p:cNvSpPr/>
            <p:nvPr/>
          </p:nvSpPr>
          <p:spPr>
            <a:xfrm>
              <a:off x="7888375" y="3223112"/>
              <a:ext cx="361950" cy="208915"/>
            </a:xfrm>
            <a:custGeom>
              <a:avLst/>
              <a:gdLst/>
              <a:ahLst/>
              <a:cxnLst/>
              <a:rect l="l" t="t" r="r" b="b"/>
              <a:pathLst>
                <a:path w="361950" h="208914">
                  <a:moveTo>
                    <a:pt x="361393" y="0"/>
                  </a:moveTo>
                  <a:lnTo>
                    <a:pt x="0" y="208650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1772" y="3296390"/>
              <a:ext cx="1056640" cy="881380"/>
            </a:xfrm>
            <a:custGeom>
              <a:avLst/>
              <a:gdLst/>
              <a:ahLst/>
              <a:cxnLst/>
              <a:rect l="l" t="t" r="r" b="b"/>
              <a:pathLst>
                <a:path w="1056640" h="881379">
                  <a:moveTo>
                    <a:pt x="909801" y="0"/>
                  </a:moveTo>
                  <a:lnTo>
                    <a:pt x="146798" y="0"/>
                  </a:lnTo>
                  <a:lnTo>
                    <a:pt x="100398" y="7483"/>
                  </a:lnTo>
                  <a:lnTo>
                    <a:pt x="60101" y="28323"/>
                  </a:lnTo>
                  <a:lnTo>
                    <a:pt x="28323" y="60101"/>
                  </a:lnTo>
                  <a:lnTo>
                    <a:pt x="7483" y="100398"/>
                  </a:lnTo>
                  <a:lnTo>
                    <a:pt x="0" y="146798"/>
                  </a:lnTo>
                  <a:lnTo>
                    <a:pt x="0" y="733976"/>
                  </a:lnTo>
                  <a:lnTo>
                    <a:pt x="7483" y="780376"/>
                  </a:lnTo>
                  <a:lnTo>
                    <a:pt x="28323" y="820674"/>
                  </a:lnTo>
                  <a:lnTo>
                    <a:pt x="60101" y="852451"/>
                  </a:lnTo>
                  <a:lnTo>
                    <a:pt x="100398" y="873291"/>
                  </a:lnTo>
                  <a:lnTo>
                    <a:pt x="146798" y="880775"/>
                  </a:lnTo>
                  <a:lnTo>
                    <a:pt x="909801" y="880775"/>
                  </a:lnTo>
                  <a:lnTo>
                    <a:pt x="956201" y="873291"/>
                  </a:lnTo>
                  <a:lnTo>
                    <a:pt x="996499" y="852451"/>
                  </a:lnTo>
                  <a:lnTo>
                    <a:pt x="1028277" y="820674"/>
                  </a:lnTo>
                  <a:lnTo>
                    <a:pt x="1049116" y="780376"/>
                  </a:lnTo>
                  <a:lnTo>
                    <a:pt x="1056600" y="733976"/>
                  </a:lnTo>
                  <a:lnTo>
                    <a:pt x="1056600" y="146798"/>
                  </a:lnTo>
                  <a:lnTo>
                    <a:pt x="1049116" y="100398"/>
                  </a:lnTo>
                  <a:lnTo>
                    <a:pt x="1028277" y="60101"/>
                  </a:lnTo>
                  <a:lnTo>
                    <a:pt x="996499" y="28323"/>
                  </a:lnTo>
                  <a:lnTo>
                    <a:pt x="956201" y="7483"/>
                  </a:lnTo>
                  <a:lnTo>
                    <a:pt x="90980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31772" y="3296390"/>
              <a:ext cx="1056640" cy="881380"/>
            </a:xfrm>
            <a:custGeom>
              <a:avLst/>
              <a:gdLst/>
              <a:ahLst/>
              <a:cxnLst/>
              <a:rect l="l" t="t" r="r" b="b"/>
              <a:pathLst>
                <a:path w="1056640" h="881379">
                  <a:moveTo>
                    <a:pt x="0" y="146798"/>
                  </a:moveTo>
                  <a:lnTo>
                    <a:pt x="7483" y="100398"/>
                  </a:lnTo>
                  <a:lnTo>
                    <a:pt x="28323" y="60101"/>
                  </a:lnTo>
                  <a:lnTo>
                    <a:pt x="60101" y="28323"/>
                  </a:lnTo>
                  <a:lnTo>
                    <a:pt x="100398" y="7483"/>
                  </a:lnTo>
                  <a:lnTo>
                    <a:pt x="146798" y="0"/>
                  </a:lnTo>
                  <a:lnTo>
                    <a:pt x="909802" y="0"/>
                  </a:lnTo>
                  <a:lnTo>
                    <a:pt x="956202" y="7483"/>
                  </a:lnTo>
                  <a:lnTo>
                    <a:pt x="996499" y="28323"/>
                  </a:lnTo>
                  <a:lnTo>
                    <a:pt x="1028277" y="60101"/>
                  </a:lnTo>
                  <a:lnTo>
                    <a:pt x="1049117" y="100398"/>
                  </a:lnTo>
                  <a:lnTo>
                    <a:pt x="1056601" y="146798"/>
                  </a:lnTo>
                  <a:lnTo>
                    <a:pt x="1056601" y="733977"/>
                  </a:lnTo>
                  <a:lnTo>
                    <a:pt x="1049117" y="780377"/>
                  </a:lnTo>
                  <a:lnTo>
                    <a:pt x="1028277" y="820674"/>
                  </a:lnTo>
                  <a:lnTo>
                    <a:pt x="996499" y="852452"/>
                  </a:lnTo>
                  <a:lnTo>
                    <a:pt x="956202" y="873292"/>
                  </a:lnTo>
                  <a:lnTo>
                    <a:pt x="909802" y="880776"/>
                  </a:lnTo>
                  <a:lnTo>
                    <a:pt x="146798" y="880776"/>
                  </a:lnTo>
                  <a:lnTo>
                    <a:pt x="100398" y="873292"/>
                  </a:lnTo>
                  <a:lnTo>
                    <a:pt x="60101" y="852452"/>
                  </a:lnTo>
                  <a:lnTo>
                    <a:pt x="28323" y="820674"/>
                  </a:lnTo>
                  <a:lnTo>
                    <a:pt x="7483" y="780377"/>
                  </a:lnTo>
                  <a:lnTo>
                    <a:pt x="0" y="733977"/>
                  </a:lnTo>
                  <a:lnTo>
                    <a:pt x="0" y="14679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00135" y="3275076"/>
            <a:ext cx="51752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3000" spc="-7" baseline="-1666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500BV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713" y="4047235"/>
            <a:ext cx="6565900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2125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CALCULATION: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ts val="2125"/>
              </a:lnSpc>
            </a:pPr>
            <a:r>
              <a:rPr sz="1800" spc="-40" dirty="0">
                <a:latin typeface="Calibri"/>
                <a:cs typeface="Calibri"/>
              </a:rPr>
              <a:t>Total</a:t>
            </a:r>
            <a:r>
              <a:rPr sz="1800" spc="-5" dirty="0">
                <a:latin typeface="Calibri"/>
                <a:cs typeface="Calibri"/>
              </a:rPr>
              <a:t> Business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YOU=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1000BV+500BV+1500BV=3000BV</a:t>
            </a:r>
            <a:r>
              <a:rPr sz="1800" dirty="0">
                <a:latin typeface="Calibri"/>
                <a:cs typeface="Calibri"/>
              </a:rPr>
              <a:t> (4%)</a:t>
            </a: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4%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1000BV=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40/-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63500" marR="55880">
              <a:lnSpc>
                <a:spcPct val="102200"/>
              </a:lnSpc>
            </a:pPr>
            <a:r>
              <a:rPr sz="1800" spc="-5" dirty="0">
                <a:latin typeface="Calibri"/>
                <a:cs typeface="Calibri"/>
              </a:rPr>
              <a:t>Income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</a:t>
            </a:r>
            <a:r>
              <a:rPr sz="1800" spc="-7" baseline="23148" dirty="0">
                <a:latin typeface="Calibri"/>
                <a:cs typeface="Calibri"/>
              </a:rPr>
              <a:t>St</a:t>
            </a:r>
            <a:r>
              <a:rPr sz="1800" spc="30" baseline="23148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4%(YOU)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3%(1</a:t>
            </a:r>
            <a:r>
              <a:rPr sz="1800" spc="-7" baseline="23148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)=1%,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500BV=5/-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Income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</a:t>
            </a:r>
            <a:r>
              <a:rPr sz="1800" spc="-7" baseline="23148" dirty="0">
                <a:latin typeface="Calibri"/>
                <a:cs typeface="Calibri"/>
              </a:rPr>
              <a:t>nd</a:t>
            </a:r>
            <a:r>
              <a:rPr sz="1800" spc="202" baseline="23148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4%(YOU)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3%(2</a:t>
            </a:r>
            <a:r>
              <a:rPr sz="1800" spc="-7" baseline="23148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)=1%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1500BV=15/-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TOTAL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INCOME 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RS: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40+5+15=60/-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6690359" cy="1329055"/>
            <a:chOff x="207263" y="0"/>
            <a:chExt cx="6690359" cy="132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0"/>
              <a:ext cx="1566672" cy="1328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0"/>
              <a:ext cx="4486656" cy="132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749808"/>
              <a:ext cx="3660648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60" y="0"/>
              <a:ext cx="2417064" cy="132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7675" y="0"/>
            <a:ext cx="58254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25" dirty="0"/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Active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Bonus</a:t>
            </a:r>
            <a:r>
              <a:rPr spc="-5" dirty="0"/>
              <a:t>:</a:t>
            </a:r>
            <a:r>
              <a:rPr spc="-20" dirty="0"/>
              <a:t> </a:t>
            </a:r>
            <a:r>
              <a:rPr spc="-5" dirty="0"/>
              <a:t>25%</a:t>
            </a:r>
          </a:p>
        </p:txBody>
      </p:sp>
      <p:sp>
        <p:nvSpPr>
          <p:cNvPr id="8" name="object 8"/>
          <p:cNvSpPr/>
          <p:nvPr/>
        </p:nvSpPr>
        <p:spPr>
          <a:xfrm>
            <a:off x="3670961" y="2814186"/>
            <a:ext cx="786130" cy="817880"/>
          </a:xfrm>
          <a:custGeom>
            <a:avLst/>
            <a:gdLst/>
            <a:ahLst/>
            <a:cxnLst/>
            <a:rect l="l" t="t" r="r" b="b"/>
            <a:pathLst>
              <a:path w="786129" h="817879">
                <a:moveTo>
                  <a:pt x="655057" y="0"/>
                </a:moveTo>
                <a:lnTo>
                  <a:pt x="131014" y="0"/>
                </a:lnTo>
                <a:lnTo>
                  <a:pt x="80017" y="10295"/>
                </a:lnTo>
                <a:lnTo>
                  <a:pt x="38373" y="38373"/>
                </a:lnTo>
                <a:lnTo>
                  <a:pt x="10295" y="80017"/>
                </a:lnTo>
                <a:lnTo>
                  <a:pt x="0" y="131014"/>
                </a:lnTo>
                <a:lnTo>
                  <a:pt x="0" y="686765"/>
                </a:lnTo>
                <a:lnTo>
                  <a:pt x="10295" y="737761"/>
                </a:lnTo>
                <a:lnTo>
                  <a:pt x="38373" y="779406"/>
                </a:lnTo>
                <a:lnTo>
                  <a:pt x="80017" y="807483"/>
                </a:lnTo>
                <a:lnTo>
                  <a:pt x="131014" y="817779"/>
                </a:lnTo>
                <a:lnTo>
                  <a:pt x="655057" y="817779"/>
                </a:lnTo>
                <a:lnTo>
                  <a:pt x="706054" y="807483"/>
                </a:lnTo>
                <a:lnTo>
                  <a:pt x="747699" y="779406"/>
                </a:lnTo>
                <a:lnTo>
                  <a:pt x="775777" y="737761"/>
                </a:lnTo>
                <a:lnTo>
                  <a:pt x="786072" y="686765"/>
                </a:lnTo>
                <a:lnTo>
                  <a:pt x="786072" y="131014"/>
                </a:lnTo>
                <a:lnTo>
                  <a:pt x="775777" y="80017"/>
                </a:lnTo>
                <a:lnTo>
                  <a:pt x="747699" y="38373"/>
                </a:lnTo>
                <a:lnTo>
                  <a:pt x="706054" y="10295"/>
                </a:lnTo>
                <a:lnTo>
                  <a:pt x="65505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72056" y="2986023"/>
            <a:ext cx="5842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8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11200" y="1281322"/>
            <a:ext cx="2082164" cy="3089275"/>
            <a:chOff x="3711200" y="1281322"/>
            <a:chExt cx="2082164" cy="3089275"/>
          </a:xfrm>
        </p:grpSpPr>
        <p:sp>
          <p:nvSpPr>
            <p:cNvPr id="11" name="object 11"/>
            <p:cNvSpPr/>
            <p:nvPr/>
          </p:nvSpPr>
          <p:spPr>
            <a:xfrm>
              <a:off x="4063997" y="1980565"/>
              <a:ext cx="0" cy="833755"/>
            </a:xfrm>
            <a:custGeom>
              <a:avLst/>
              <a:gdLst/>
              <a:ahLst/>
              <a:cxnLst/>
              <a:rect l="l" t="t" r="r" b="b"/>
              <a:pathLst>
                <a:path h="833755">
                  <a:moveTo>
                    <a:pt x="0" y="83362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7550" y="1287672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19">
                  <a:moveTo>
                    <a:pt x="577409" y="0"/>
                  </a:moveTo>
                  <a:lnTo>
                    <a:pt x="115484" y="0"/>
                  </a:lnTo>
                  <a:lnTo>
                    <a:pt x="70532" y="9075"/>
                  </a:lnTo>
                  <a:lnTo>
                    <a:pt x="33824" y="33824"/>
                  </a:lnTo>
                  <a:lnTo>
                    <a:pt x="9075" y="70532"/>
                  </a:lnTo>
                  <a:lnTo>
                    <a:pt x="0" y="115484"/>
                  </a:lnTo>
                  <a:lnTo>
                    <a:pt x="0" y="577408"/>
                  </a:lnTo>
                  <a:lnTo>
                    <a:pt x="9075" y="622360"/>
                  </a:lnTo>
                  <a:lnTo>
                    <a:pt x="33824" y="659068"/>
                  </a:lnTo>
                  <a:lnTo>
                    <a:pt x="70532" y="683817"/>
                  </a:lnTo>
                  <a:lnTo>
                    <a:pt x="115484" y="692892"/>
                  </a:lnTo>
                  <a:lnTo>
                    <a:pt x="577409" y="692892"/>
                  </a:lnTo>
                  <a:lnTo>
                    <a:pt x="622361" y="683817"/>
                  </a:lnTo>
                  <a:lnTo>
                    <a:pt x="659068" y="659068"/>
                  </a:lnTo>
                  <a:lnTo>
                    <a:pt x="683817" y="622360"/>
                  </a:lnTo>
                  <a:lnTo>
                    <a:pt x="692892" y="577408"/>
                  </a:lnTo>
                  <a:lnTo>
                    <a:pt x="692892" y="115484"/>
                  </a:lnTo>
                  <a:lnTo>
                    <a:pt x="683817" y="70532"/>
                  </a:lnTo>
                  <a:lnTo>
                    <a:pt x="659068" y="33824"/>
                  </a:lnTo>
                  <a:lnTo>
                    <a:pt x="622361" y="9075"/>
                  </a:lnTo>
                  <a:lnTo>
                    <a:pt x="57740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7550" y="1287672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19">
                  <a:moveTo>
                    <a:pt x="0" y="115484"/>
                  </a:moveTo>
                  <a:lnTo>
                    <a:pt x="9075" y="70532"/>
                  </a:lnTo>
                  <a:lnTo>
                    <a:pt x="33824" y="33824"/>
                  </a:lnTo>
                  <a:lnTo>
                    <a:pt x="70532" y="9075"/>
                  </a:lnTo>
                  <a:lnTo>
                    <a:pt x="115484" y="0"/>
                  </a:lnTo>
                  <a:lnTo>
                    <a:pt x="577408" y="0"/>
                  </a:lnTo>
                  <a:lnTo>
                    <a:pt x="622360" y="9075"/>
                  </a:lnTo>
                  <a:lnTo>
                    <a:pt x="659068" y="33824"/>
                  </a:lnTo>
                  <a:lnTo>
                    <a:pt x="683817" y="70532"/>
                  </a:lnTo>
                  <a:lnTo>
                    <a:pt x="692893" y="115484"/>
                  </a:lnTo>
                  <a:lnTo>
                    <a:pt x="692893" y="577408"/>
                  </a:lnTo>
                  <a:lnTo>
                    <a:pt x="683817" y="622360"/>
                  </a:lnTo>
                  <a:lnTo>
                    <a:pt x="659068" y="659068"/>
                  </a:lnTo>
                  <a:lnTo>
                    <a:pt x="622360" y="683817"/>
                  </a:lnTo>
                  <a:lnTo>
                    <a:pt x="577408" y="692893"/>
                  </a:lnTo>
                  <a:lnTo>
                    <a:pt x="115484" y="692893"/>
                  </a:lnTo>
                  <a:lnTo>
                    <a:pt x="70532" y="683817"/>
                  </a:lnTo>
                  <a:lnTo>
                    <a:pt x="33824" y="659068"/>
                  </a:lnTo>
                  <a:lnTo>
                    <a:pt x="9075" y="622360"/>
                  </a:lnTo>
                  <a:lnTo>
                    <a:pt x="0" y="577408"/>
                  </a:lnTo>
                  <a:lnTo>
                    <a:pt x="0" y="1154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7034" y="3449996"/>
              <a:ext cx="636905" cy="367665"/>
            </a:xfrm>
            <a:custGeom>
              <a:avLst/>
              <a:gdLst/>
              <a:ahLst/>
              <a:cxnLst/>
              <a:rect l="l" t="t" r="r" b="b"/>
              <a:pathLst>
                <a:path w="636904" h="367664">
                  <a:moveTo>
                    <a:pt x="0" y="0"/>
                  </a:moveTo>
                  <a:lnTo>
                    <a:pt x="636595" y="36753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3629" y="3671110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577409" y="0"/>
                  </a:moveTo>
                  <a:lnTo>
                    <a:pt x="115484" y="0"/>
                  </a:lnTo>
                  <a:lnTo>
                    <a:pt x="70532" y="9075"/>
                  </a:lnTo>
                  <a:lnTo>
                    <a:pt x="33824" y="33824"/>
                  </a:lnTo>
                  <a:lnTo>
                    <a:pt x="9075" y="70532"/>
                  </a:lnTo>
                  <a:lnTo>
                    <a:pt x="0" y="115483"/>
                  </a:lnTo>
                  <a:lnTo>
                    <a:pt x="0" y="577408"/>
                  </a:lnTo>
                  <a:lnTo>
                    <a:pt x="9075" y="622360"/>
                  </a:lnTo>
                  <a:lnTo>
                    <a:pt x="33824" y="659068"/>
                  </a:lnTo>
                  <a:lnTo>
                    <a:pt x="70532" y="683817"/>
                  </a:lnTo>
                  <a:lnTo>
                    <a:pt x="115484" y="692892"/>
                  </a:lnTo>
                  <a:lnTo>
                    <a:pt x="577409" y="692892"/>
                  </a:lnTo>
                  <a:lnTo>
                    <a:pt x="622360" y="683817"/>
                  </a:lnTo>
                  <a:lnTo>
                    <a:pt x="659068" y="659068"/>
                  </a:lnTo>
                  <a:lnTo>
                    <a:pt x="683817" y="622360"/>
                  </a:lnTo>
                  <a:lnTo>
                    <a:pt x="692892" y="577408"/>
                  </a:lnTo>
                  <a:lnTo>
                    <a:pt x="692892" y="115483"/>
                  </a:lnTo>
                  <a:lnTo>
                    <a:pt x="683817" y="70532"/>
                  </a:lnTo>
                  <a:lnTo>
                    <a:pt x="659068" y="33824"/>
                  </a:lnTo>
                  <a:lnTo>
                    <a:pt x="622360" y="9075"/>
                  </a:lnTo>
                  <a:lnTo>
                    <a:pt x="57740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3629" y="3671110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0" y="115484"/>
                  </a:moveTo>
                  <a:lnTo>
                    <a:pt x="9075" y="70532"/>
                  </a:lnTo>
                  <a:lnTo>
                    <a:pt x="33824" y="33824"/>
                  </a:lnTo>
                  <a:lnTo>
                    <a:pt x="70532" y="9075"/>
                  </a:lnTo>
                  <a:lnTo>
                    <a:pt x="115484" y="0"/>
                  </a:lnTo>
                  <a:lnTo>
                    <a:pt x="577408" y="0"/>
                  </a:lnTo>
                  <a:lnTo>
                    <a:pt x="622360" y="9075"/>
                  </a:lnTo>
                  <a:lnTo>
                    <a:pt x="659068" y="33824"/>
                  </a:lnTo>
                  <a:lnTo>
                    <a:pt x="683817" y="70532"/>
                  </a:lnTo>
                  <a:lnTo>
                    <a:pt x="692893" y="115484"/>
                  </a:lnTo>
                  <a:lnTo>
                    <a:pt x="692893" y="577408"/>
                  </a:lnTo>
                  <a:lnTo>
                    <a:pt x="683817" y="622360"/>
                  </a:lnTo>
                  <a:lnTo>
                    <a:pt x="659068" y="659068"/>
                  </a:lnTo>
                  <a:lnTo>
                    <a:pt x="622360" y="683817"/>
                  </a:lnTo>
                  <a:lnTo>
                    <a:pt x="577408" y="692893"/>
                  </a:lnTo>
                  <a:lnTo>
                    <a:pt x="115484" y="692893"/>
                  </a:lnTo>
                  <a:lnTo>
                    <a:pt x="70532" y="683817"/>
                  </a:lnTo>
                  <a:lnTo>
                    <a:pt x="33824" y="659068"/>
                  </a:lnTo>
                  <a:lnTo>
                    <a:pt x="9075" y="622360"/>
                  </a:lnTo>
                  <a:lnTo>
                    <a:pt x="0" y="577408"/>
                  </a:lnTo>
                  <a:lnTo>
                    <a:pt x="0" y="1154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79293" y="3636772"/>
            <a:ext cx="321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2" baseline="-1736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1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075"/>
              </a:spcBef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35123" y="3443646"/>
            <a:ext cx="1342390" cy="927100"/>
            <a:chOff x="2335123" y="3443646"/>
            <a:chExt cx="1342390" cy="927100"/>
          </a:xfrm>
        </p:grpSpPr>
        <p:sp>
          <p:nvSpPr>
            <p:cNvPr id="19" name="object 19"/>
            <p:cNvSpPr/>
            <p:nvPr/>
          </p:nvSpPr>
          <p:spPr>
            <a:xfrm>
              <a:off x="3034366" y="3449996"/>
              <a:ext cx="636905" cy="367665"/>
            </a:xfrm>
            <a:custGeom>
              <a:avLst/>
              <a:gdLst/>
              <a:ahLst/>
              <a:cxnLst/>
              <a:rect l="l" t="t" r="r" b="b"/>
              <a:pathLst>
                <a:path w="636904" h="367664">
                  <a:moveTo>
                    <a:pt x="636595" y="0"/>
                  </a:moveTo>
                  <a:lnTo>
                    <a:pt x="0" y="367538"/>
                  </a:lnTo>
                </a:path>
              </a:pathLst>
            </a:custGeom>
            <a:ln w="12699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1473" y="3671110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19" h="693420">
                  <a:moveTo>
                    <a:pt x="577408" y="0"/>
                  </a:moveTo>
                  <a:lnTo>
                    <a:pt x="115483" y="0"/>
                  </a:lnTo>
                  <a:lnTo>
                    <a:pt x="70531" y="9075"/>
                  </a:lnTo>
                  <a:lnTo>
                    <a:pt x="33824" y="33824"/>
                  </a:lnTo>
                  <a:lnTo>
                    <a:pt x="9075" y="70532"/>
                  </a:lnTo>
                  <a:lnTo>
                    <a:pt x="0" y="115483"/>
                  </a:lnTo>
                  <a:lnTo>
                    <a:pt x="0" y="577408"/>
                  </a:lnTo>
                  <a:lnTo>
                    <a:pt x="9075" y="622360"/>
                  </a:lnTo>
                  <a:lnTo>
                    <a:pt x="33824" y="659068"/>
                  </a:lnTo>
                  <a:lnTo>
                    <a:pt x="70531" y="683817"/>
                  </a:lnTo>
                  <a:lnTo>
                    <a:pt x="115483" y="692892"/>
                  </a:lnTo>
                  <a:lnTo>
                    <a:pt x="577408" y="692892"/>
                  </a:lnTo>
                  <a:lnTo>
                    <a:pt x="622360" y="683817"/>
                  </a:lnTo>
                  <a:lnTo>
                    <a:pt x="659068" y="659068"/>
                  </a:lnTo>
                  <a:lnTo>
                    <a:pt x="683817" y="622360"/>
                  </a:lnTo>
                  <a:lnTo>
                    <a:pt x="692892" y="577408"/>
                  </a:lnTo>
                  <a:lnTo>
                    <a:pt x="692892" y="115483"/>
                  </a:lnTo>
                  <a:lnTo>
                    <a:pt x="683817" y="70532"/>
                  </a:lnTo>
                  <a:lnTo>
                    <a:pt x="659068" y="33824"/>
                  </a:lnTo>
                  <a:lnTo>
                    <a:pt x="622360" y="9075"/>
                  </a:lnTo>
                  <a:lnTo>
                    <a:pt x="5774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41473" y="3671110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19" h="693420">
                  <a:moveTo>
                    <a:pt x="0" y="115484"/>
                  </a:moveTo>
                  <a:lnTo>
                    <a:pt x="9075" y="70532"/>
                  </a:lnTo>
                  <a:lnTo>
                    <a:pt x="33824" y="33824"/>
                  </a:lnTo>
                  <a:lnTo>
                    <a:pt x="70532" y="9075"/>
                  </a:lnTo>
                  <a:lnTo>
                    <a:pt x="115484" y="0"/>
                  </a:lnTo>
                  <a:lnTo>
                    <a:pt x="577408" y="0"/>
                  </a:lnTo>
                  <a:lnTo>
                    <a:pt x="622360" y="9075"/>
                  </a:lnTo>
                  <a:lnTo>
                    <a:pt x="659068" y="33824"/>
                  </a:lnTo>
                  <a:lnTo>
                    <a:pt x="683817" y="70532"/>
                  </a:lnTo>
                  <a:lnTo>
                    <a:pt x="692893" y="115484"/>
                  </a:lnTo>
                  <a:lnTo>
                    <a:pt x="692893" y="577408"/>
                  </a:lnTo>
                  <a:lnTo>
                    <a:pt x="683817" y="622360"/>
                  </a:lnTo>
                  <a:lnTo>
                    <a:pt x="659068" y="659068"/>
                  </a:lnTo>
                  <a:lnTo>
                    <a:pt x="622360" y="683817"/>
                  </a:lnTo>
                  <a:lnTo>
                    <a:pt x="577408" y="692893"/>
                  </a:lnTo>
                  <a:lnTo>
                    <a:pt x="115484" y="692893"/>
                  </a:lnTo>
                  <a:lnTo>
                    <a:pt x="70532" y="683817"/>
                  </a:lnTo>
                  <a:lnTo>
                    <a:pt x="33824" y="659068"/>
                  </a:lnTo>
                  <a:lnTo>
                    <a:pt x="9075" y="622360"/>
                  </a:lnTo>
                  <a:lnTo>
                    <a:pt x="0" y="577408"/>
                  </a:lnTo>
                  <a:lnTo>
                    <a:pt x="0" y="1154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33328" y="3636772"/>
            <a:ext cx="310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2400" spc="-30" baseline="-1736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75"/>
              </a:spcBef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88777" y="4675123"/>
            <a:ext cx="91313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2500BV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5000BV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10,000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2522" y="4675123"/>
            <a:ext cx="420751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ts val="2125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1800" spc="-30" dirty="0">
                <a:latin typeface="Calibri"/>
                <a:cs typeface="Calibri"/>
              </a:rPr>
              <a:t>2500BV.	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5" dirty="0">
                <a:latin typeface="Calibri"/>
                <a:cs typeface="Calibri"/>
              </a:rPr>
              <a:t>Point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1ABP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=200/-</a:t>
            </a:r>
            <a:r>
              <a:rPr sz="1800" spc="-5" dirty="0">
                <a:latin typeface="Calibri"/>
                <a:cs typeface="Calibri"/>
              </a:rPr>
              <a:t> (175-200)</a:t>
            </a:r>
            <a:endParaRPr sz="1800">
              <a:latin typeface="Calibri"/>
              <a:cs typeface="Calibri"/>
            </a:endParaRPr>
          </a:p>
          <a:p>
            <a:pPr marL="48895">
              <a:lnSpc>
                <a:spcPts val="2125"/>
              </a:lnSpc>
              <a:tabLst>
                <a:tab pos="972819" algn="l"/>
              </a:tabLst>
            </a:pPr>
            <a:r>
              <a:rPr sz="1800" spc="-5" dirty="0">
                <a:latin typeface="Calibri"/>
                <a:cs typeface="Calibri"/>
              </a:rPr>
              <a:t>5000BV	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400/-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"/>
                <a:cs typeface="Calibri"/>
              </a:rPr>
              <a:t>10,000BV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Point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800/-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88777" y="5766308"/>
            <a:ext cx="353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ACTIVE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CAPPING:</a:t>
            </a:r>
            <a:r>
              <a:rPr sz="1800" dirty="0">
                <a:latin typeface="Calibri"/>
                <a:cs typeface="Calibri"/>
              </a:rPr>
              <a:t> 90,000/-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940</Words>
  <Application>Microsoft Office PowerPoint</Application>
  <PresentationFormat>Widescreen</PresentationFormat>
  <Paragraphs>281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Times New Roman</vt:lpstr>
      <vt:lpstr>Office Theme</vt:lpstr>
      <vt:lpstr>ASHOK GUPTA-9555439900</vt:lpstr>
      <vt:lpstr>PowerPoint Presentation</vt:lpstr>
      <vt:lpstr>PowerPoint Presentation</vt:lpstr>
      <vt:lpstr>12 Types of Income Plan</vt:lpstr>
      <vt:lpstr>PowerPoint Presentation</vt:lpstr>
      <vt:lpstr>1.Retail Profit:</vt:lpstr>
      <vt:lpstr>Consistency &amp; Super Consistency</vt:lpstr>
      <vt:lpstr>2. Performance Bonus:6%</vt:lpstr>
      <vt:lpstr>3. Active Bonus: 25%</vt:lpstr>
      <vt:lpstr>4. Consistency Bonus: 7%</vt:lpstr>
      <vt:lpstr>5. Business Building Fund Bonus: 7%</vt:lpstr>
      <vt:lpstr>6. Super Active Bonus:15%</vt:lpstr>
      <vt:lpstr>7. Car Fund Bonus: 7.5%</vt:lpstr>
      <vt:lpstr>8. House Fund Bonus: 5%</vt:lpstr>
      <vt:lpstr>9. Flagship Bonus: 6%</vt:lpstr>
      <vt:lpstr>Flagship Bonus Continue….. Ex. 6%</vt:lpstr>
      <vt:lpstr>10. Super Flagship Bonus: 5%</vt:lpstr>
      <vt:lpstr>11. Mega Flagship Bonus: 5%</vt:lpstr>
      <vt:lpstr>12. Corona Relief Fund: 11.5%</vt:lpstr>
      <vt:lpstr>Best Strategy:</vt:lpstr>
      <vt:lpstr>PowerPoint Presentation</vt:lpstr>
      <vt:lpstr>ASHOK GUPTA-9555439900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2</cp:revision>
  <dcterms:created xsi:type="dcterms:W3CDTF">2022-05-02T09:08:12Z</dcterms:created>
  <dcterms:modified xsi:type="dcterms:W3CDTF">2022-05-02T12:49:26Z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2022-05-01T00:00:00Z</vt:filetime>
  </property>
  <property fmtid="{D5CDD505-2E9C-101B-9397-08002B2CF9AE}" pid="3" name="LastSaved">
    <vt:filetime>2022-05-02T00:00:00Z</vt:filetime>
  </property>
</Properties>
</file>